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90" r:id="rId2"/>
    <p:sldId id="291" r:id="rId3"/>
  </p:sldIdLst>
  <p:sldSz cx="43200638" cy="251999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FF7C00"/>
    <a:srgbClr val="FF7E79"/>
    <a:srgbClr val="942092"/>
    <a:srgbClr val="FF40FF"/>
    <a:srgbClr val="00FDFF"/>
    <a:srgbClr val="E2C216"/>
    <a:srgbClr val="D82E4C"/>
    <a:srgbClr val="F0CD01"/>
    <a:srgbClr val="D82F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48"/>
    <p:restoredTop sz="94652"/>
  </p:normalViewPr>
  <p:slideViewPr>
    <p:cSldViewPr snapToGrid="0" snapToObjects="1">
      <p:cViewPr varScale="1">
        <p:scale>
          <a:sx n="36" d="100"/>
          <a:sy n="36" d="100"/>
        </p:scale>
        <p:origin x="125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oya Ashtari" userId="a7077071-e59f-4aba-954e-8a9f852b7b60" providerId="ADAL" clId="{2AC6E437-E2E4-914D-9A32-58706B1ADA73}"/>
    <pc:docChg chg="undo redo custSel addSld modSld">
      <pc:chgData name="Pooya Ashtari" userId="a7077071-e59f-4aba-954e-8a9f852b7b60" providerId="ADAL" clId="{2AC6E437-E2E4-914D-9A32-58706B1ADA73}" dt="2022-08-17T15:39:08.149" v="1096"/>
      <pc:docMkLst>
        <pc:docMk/>
      </pc:docMkLst>
      <pc:sldChg chg="addSp delSp modSp mod">
        <pc:chgData name="Pooya Ashtari" userId="a7077071-e59f-4aba-954e-8a9f852b7b60" providerId="ADAL" clId="{2AC6E437-E2E4-914D-9A32-58706B1ADA73}" dt="2022-08-17T15:39:08.149" v="1096"/>
        <pc:sldMkLst>
          <pc:docMk/>
          <pc:sldMk cId="1377780332" sldId="279"/>
        </pc:sldMkLst>
        <pc:spChg chg="add del mod">
          <ac:chgData name="Pooya Ashtari" userId="a7077071-e59f-4aba-954e-8a9f852b7b60" providerId="ADAL" clId="{2AC6E437-E2E4-914D-9A32-58706B1ADA73}" dt="2022-08-17T15:39:08.149" v="1096"/>
          <ac:spMkLst>
            <pc:docMk/>
            <pc:sldMk cId="1377780332" sldId="279"/>
            <ac:spMk id="2" creationId="{210CD4DF-838E-C509-59EF-04D54C64E42F}"/>
          </ac:spMkLst>
        </pc:spChg>
        <pc:spChg chg="add del mod">
          <ac:chgData name="Pooya Ashtari" userId="a7077071-e59f-4aba-954e-8a9f852b7b60" providerId="ADAL" clId="{2AC6E437-E2E4-914D-9A32-58706B1ADA73}" dt="2022-08-17T15:39:08.148" v="1094"/>
          <ac:spMkLst>
            <pc:docMk/>
            <pc:sldMk cId="1377780332" sldId="279"/>
            <ac:spMk id="7" creationId="{22B992A4-C463-0CE4-1054-EA1A65C5F2FD}"/>
          </ac:spMkLst>
        </pc:spChg>
        <pc:spChg chg="mod">
          <ac:chgData name="Pooya Ashtari" userId="a7077071-e59f-4aba-954e-8a9f852b7b60" providerId="ADAL" clId="{2AC6E437-E2E4-914D-9A32-58706B1ADA73}" dt="2022-08-16T14:05:19.954" v="1085" actId="20577"/>
          <ac:spMkLst>
            <pc:docMk/>
            <pc:sldMk cId="1377780332" sldId="279"/>
            <ac:spMk id="13" creationId="{19720B22-DCBD-2D4F-9751-F8ED8130C315}"/>
          </ac:spMkLst>
        </pc:spChg>
        <pc:spChg chg="mod">
          <ac:chgData name="Pooya Ashtari" userId="a7077071-e59f-4aba-954e-8a9f852b7b60" providerId="ADAL" clId="{2AC6E437-E2E4-914D-9A32-58706B1ADA73}" dt="2022-08-16T15:32:51.588" v="1087" actId="20577"/>
          <ac:spMkLst>
            <pc:docMk/>
            <pc:sldMk cId="1377780332" sldId="279"/>
            <ac:spMk id="101" creationId="{656B0BB8-AAD2-2E4B-BCA9-F9107E26B0A2}"/>
          </ac:spMkLst>
        </pc:spChg>
        <pc:spChg chg="mod">
          <ac:chgData name="Pooya Ashtari" userId="a7077071-e59f-4aba-954e-8a9f852b7b60" providerId="ADAL" clId="{2AC6E437-E2E4-914D-9A32-58706B1ADA73}" dt="2022-08-16T15:32:53.383" v="1088" actId="20577"/>
          <ac:spMkLst>
            <pc:docMk/>
            <pc:sldMk cId="1377780332" sldId="279"/>
            <ac:spMk id="120" creationId="{2D07E658-0ECD-C749-A3DF-94FB5F7ABFA3}"/>
          </ac:spMkLst>
        </pc:spChg>
        <pc:spChg chg="mod">
          <ac:chgData name="Pooya Ashtari" userId="a7077071-e59f-4aba-954e-8a9f852b7b60" providerId="ADAL" clId="{2AC6E437-E2E4-914D-9A32-58706B1ADA73}" dt="2022-08-16T15:32:55.120" v="1089" actId="20577"/>
          <ac:spMkLst>
            <pc:docMk/>
            <pc:sldMk cId="1377780332" sldId="279"/>
            <ac:spMk id="121" creationId="{19A377F1-C4E3-AB4F-9E6A-19F2C91036A1}"/>
          </ac:spMkLst>
        </pc:spChg>
        <pc:spChg chg="mod">
          <ac:chgData name="Pooya Ashtari" userId="a7077071-e59f-4aba-954e-8a9f852b7b60" providerId="ADAL" clId="{2AC6E437-E2E4-914D-9A32-58706B1ADA73}" dt="2022-08-16T14:05:22.992" v="1086" actId="20577"/>
          <ac:spMkLst>
            <pc:docMk/>
            <pc:sldMk cId="1377780332" sldId="279"/>
            <ac:spMk id="157" creationId="{E27C1416-E9AF-F04E-8C5C-E7EB5F5FEC35}"/>
          </ac:spMkLst>
        </pc:spChg>
        <pc:spChg chg="mod">
          <ac:chgData name="Pooya Ashtari" userId="a7077071-e59f-4aba-954e-8a9f852b7b60" providerId="ADAL" clId="{2AC6E437-E2E4-914D-9A32-58706B1ADA73}" dt="2022-08-16T15:32:57.871" v="1090" actId="20577"/>
          <ac:spMkLst>
            <pc:docMk/>
            <pc:sldMk cId="1377780332" sldId="279"/>
            <ac:spMk id="158" creationId="{B8D30FC0-1446-9742-8D04-C0A310159562}"/>
          </ac:spMkLst>
        </pc:spChg>
      </pc:sldChg>
      <pc:sldChg chg="addSp delSp modSp new mod">
        <pc:chgData name="Pooya Ashtari" userId="a7077071-e59f-4aba-954e-8a9f852b7b60" providerId="ADAL" clId="{2AC6E437-E2E4-914D-9A32-58706B1ADA73}" dt="2022-08-06T13:03:10.276" v="619" actId="1076"/>
        <pc:sldMkLst>
          <pc:docMk/>
          <pc:sldMk cId="945095979" sldId="284"/>
        </pc:sldMkLst>
        <pc:spChg chg="del">
          <ac:chgData name="Pooya Ashtari" userId="a7077071-e59f-4aba-954e-8a9f852b7b60" providerId="ADAL" clId="{2AC6E437-E2E4-914D-9A32-58706B1ADA73}" dt="2022-08-01T15:31:39.569" v="1" actId="478"/>
          <ac:spMkLst>
            <pc:docMk/>
            <pc:sldMk cId="945095979" sldId="284"/>
            <ac:spMk id="2" creationId="{F54FF568-EF10-BF30-41DF-2623997DE52F}"/>
          </ac:spMkLst>
        </pc:spChg>
        <pc:spChg chg="del">
          <ac:chgData name="Pooya Ashtari" userId="a7077071-e59f-4aba-954e-8a9f852b7b60" providerId="ADAL" clId="{2AC6E437-E2E4-914D-9A32-58706B1ADA73}" dt="2022-08-01T15:31:39.569" v="1" actId="478"/>
          <ac:spMkLst>
            <pc:docMk/>
            <pc:sldMk cId="945095979" sldId="284"/>
            <ac:spMk id="3" creationId="{014645DF-307F-C7B7-074C-93BCBFDEF5AC}"/>
          </ac:spMkLst>
        </pc:spChg>
        <pc:spChg chg="add mod topLvl">
          <ac:chgData name="Pooya Ashtari" userId="a7077071-e59f-4aba-954e-8a9f852b7b60" providerId="ADAL" clId="{2AC6E437-E2E4-914D-9A32-58706B1ADA73}" dt="2022-08-01T16:24:44.257" v="613" actId="164"/>
          <ac:spMkLst>
            <pc:docMk/>
            <pc:sldMk cId="945095979" sldId="284"/>
            <ac:spMk id="4" creationId="{1DB0BAC5-A91D-4842-C864-21482D5E0C5D}"/>
          </ac:spMkLst>
        </pc:spChg>
        <pc:spChg chg="add del mod">
          <ac:chgData name="Pooya Ashtari" userId="a7077071-e59f-4aba-954e-8a9f852b7b60" providerId="ADAL" clId="{2AC6E437-E2E4-914D-9A32-58706B1ADA73}" dt="2022-08-01T15:33:13.481" v="79" actId="478"/>
          <ac:spMkLst>
            <pc:docMk/>
            <pc:sldMk cId="945095979" sldId="284"/>
            <ac:spMk id="5" creationId="{68B35FE1-288E-E203-6424-88BF9CA1734D}"/>
          </ac:spMkLst>
        </pc:spChg>
        <pc:spChg chg="add mod topLvl">
          <ac:chgData name="Pooya Ashtari" userId="a7077071-e59f-4aba-954e-8a9f852b7b60" providerId="ADAL" clId="{2AC6E437-E2E4-914D-9A32-58706B1ADA73}" dt="2022-08-01T16:24:44.257" v="613" actId="164"/>
          <ac:spMkLst>
            <pc:docMk/>
            <pc:sldMk cId="945095979" sldId="284"/>
            <ac:spMk id="6" creationId="{D4C3A008-06C3-E377-7A8D-21CA391FE5B2}"/>
          </ac:spMkLst>
        </pc:spChg>
        <pc:spChg chg="add del mod">
          <ac:chgData name="Pooya Ashtari" userId="a7077071-e59f-4aba-954e-8a9f852b7b60" providerId="ADAL" clId="{2AC6E437-E2E4-914D-9A32-58706B1ADA73}" dt="2022-08-01T15:38:32.581" v="206" actId="478"/>
          <ac:spMkLst>
            <pc:docMk/>
            <pc:sldMk cId="945095979" sldId="284"/>
            <ac:spMk id="7" creationId="{8A9F9814-753B-410F-4A18-69FD244A6D53}"/>
          </ac:spMkLst>
        </pc:spChg>
        <pc:spChg chg="add del mod">
          <ac:chgData name="Pooya Ashtari" userId="a7077071-e59f-4aba-954e-8a9f852b7b60" providerId="ADAL" clId="{2AC6E437-E2E4-914D-9A32-58706B1ADA73}" dt="2022-08-01T15:40:06.895" v="246" actId="478"/>
          <ac:spMkLst>
            <pc:docMk/>
            <pc:sldMk cId="945095979" sldId="284"/>
            <ac:spMk id="8" creationId="{B84E5D21-9297-1055-C816-EA0C22EF2233}"/>
          </ac:spMkLst>
        </pc:spChg>
        <pc:spChg chg="add del mod">
          <ac:chgData name="Pooya Ashtari" userId="a7077071-e59f-4aba-954e-8a9f852b7b60" providerId="ADAL" clId="{2AC6E437-E2E4-914D-9A32-58706B1ADA73}" dt="2022-08-01T15:40:06.895" v="246" actId="478"/>
          <ac:spMkLst>
            <pc:docMk/>
            <pc:sldMk cId="945095979" sldId="284"/>
            <ac:spMk id="9" creationId="{9B196D88-59E1-A5DE-0D5F-BBF68F4F0BC3}"/>
          </ac:spMkLst>
        </pc:spChg>
        <pc:spChg chg="add mod topLvl">
          <ac:chgData name="Pooya Ashtari" userId="a7077071-e59f-4aba-954e-8a9f852b7b60" providerId="ADAL" clId="{2AC6E437-E2E4-914D-9A32-58706B1ADA73}" dt="2022-08-01T16:24:59.739" v="616" actId="408"/>
          <ac:spMkLst>
            <pc:docMk/>
            <pc:sldMk cId="945095979" sldId="284"/>
            <ac:spMk id="10" creationId="{EE4C7772-8282-812B-F631-6D3316975C99}"/>
          </ac:spMkLst>
        </pc:spChg>
        <pc:spChg chg="add mod topLvl">
          <ac:chgData name="Pooya Ashtari" userId="a7077071-e59f-4aba-954e-8a9f852b7b60" providerId="ADAL" clId="{2AC6E437-E2E4-914D-9A32-58706B1ADA73}" dt="2022-08-01T16:24:59.739" v="616" actId="408"/>
          <ac:spMkLst>
            <pc:docMk/>
            <pc:sldMk cId="945095979" sldId="284"/>
            <ac:spMk id="11" creationId="{1E417705-6FBF-0CBB-862D-876238DFAB7F}"/>
          </ac:spMkLst>
        </pc:spChg>
        <pc:spChg chg="add mod topLvl">
          <ac:chgData name="Pooya Ashtari" userId="a7077071-e59f-4aba-954e-8a9f852b7b60" providerId="ADAL" clId="{2AC6E437-E2E4-914D-9A32-58706B1ADA73}" dt="2022-08-01T16:24:25.436" v="611" actId="164"/>
          <ac:spMkLst>
            <pc:docMk/>
            <pc:sldMk cId="945095979" sldId="284"/>
            <ac:spMk id="12" creationId="{1289BCD4-17C5-0252-821D-D9186B86FE0B}"/>
          </ac:spMkLst>
        </pc:spChg>
        <pc:spChg chg="add mod topLvl">
          <ac:chgData name="Pooya Ashtari" userId="a7077071-e59f-4aba-954e-8a9f852b7b60" providerId="ADAL" clId="{2AC6E437-E2E4-914D-9A32-58706B1ADA73}" dt="2022-08-01T16:24:25.436" v="611" actId="164"/>
          <ac:spMkLst>
            <pc:docMk/>
            <pc:sldMk cId="945095979" sldId="284"/>
            <ac:spMk id="13" creationId="{D69F33BC-9D7E-9BB3-5F6D-E7E331CCA56D}"/>
          </ac:spMkLst>
        </pc:spChg>
        <pc:grpChg chg="add mod topLvl">
          <ac:chgData name="Pooya Ashtari" userId="a7077071-e59f-4aba-954e-8a9f852b7b60" providerId="ADAL" clId="{2AC6E437-E2E4-914D-9A32-58706B1ADA73}" dt="2022-08-01T16:23:39.556" v="572" actId="164"/>
          <ac:grpSpMkLst>
            <pc:docMk/>
            <pc:sldMk cId="945095979" sldId="284"/>
            <ac:grpSpMk id="2" creationId="{1601D2B3-B0CB-D73D-331F-679DF0615780}"/>
          </ac:grpSpMkLst>
        </pc:grpChg>
        <pc:grpChg chg="add mod topLvl">
          <ac:chgData name="Pooya Ashtari" userId="a7077071-e59f-4aba-954e-8a9f852b7b60" providerId="ADAL" clId="{2AC6E437-E2E4-914D-9A32-58706B1ADA73}" dt="2022-08-01T16:23:39.486" v="571" actId="164"/>
          <ac:grpSpMkLst>
            <pc:docMk/>
            <pc:sldMk cId="945095979" sldId="284"/>
            <ac:grpSpMk id="3" creationId="{409890AE-1A61-3463-C017-5D26A6BAC66C}"/>
          </ac:grpSpMkLst>
        </pc:grpChg>
        <pc:grpChg chg="add mod topLvl">
          <ac:chgData name="Pooya Ashtari" userId="a7077071-e59f-4aba-954e-8a9f852b7b60" providerId="ADAL" clId="{2AC6E437-E2E4-914D-9A32-58706B1ADA73}" dt="2022-08-01T16:23:39.419" v="570" actId="164"/>
          <ac:grpSpMkLst>
            <pc:docMk/>
            <pc:sldMk cId="945095979" sldId="284"/>
            <ac:grpSpMk id="5" creationId="{F0276AE4-5873-3ED3-8BCC-D5FA691BDD6A}"/>
          </ac:grpSpMkLst>
        </pc:grpChg>
        <pc:grpChg chg="add del mod">
          <ac:chgData name="Pooya Ashtari" userId="a7077071-e59f-4aba-954e-8a9f852b7b60" providerId="ADAL" clId="{2AC6E437-E2E4-914D-9A32-58706B1ADA73}" dt="2022-08-01T16:23:38.810" v="563" actId="164"/>
          <ac:grpSpMkLst>
            <pc:docMk/>
            <pc:sldMk cId="945095979" sldId="284"/>
            <ac:grpSpMk id="7" creationId="{3E148364-FDF3-8FF9-6EE7-29ADEF3AC41B}"/>
          </ac:grpSpMkLst>
        </pc:grpChg>
        <pc:grpChg chg="add mod">
          <ac:chgData name="Pooya Ashtari" userId="a7077071-e59f-4aba-954e-8a9f852b7b60" providerId="ADAL" clId="{2AC6E437-E2E4-914D-9A32-58706B1ADA73}" dt="2022-08-01T16:23:38.125" v="560" actId="164"/>
          <ac:grpSpMkLst>
            <pc:docMk/>
            <pc:sldMk cId="945095979" sldId="284"/>
            <ac:grpSpMk id="8" creationId="{5442C209-F7BB-13B5-1062-2401C2FCEDA3}"/>
          </ac:grpSpMkLst>
        </pc:grpChg>
        <pc:grpChg chg="add mod">
          <ac:chgData name="Pooya Ashtari" userId="a7077071-e59f-4aba-954e-8a9f852b7b60" providerId="ADAL" clId="{2AC6E437-E2E4-914D-9A32-58706B1ADA73}" dt="2022-08-01T16:25:08.254" v="617" actId="164"/>
          <ac:grpSpMkLst>
            <pc:docMk/>
            <pc:sldMk cId="945095979" sldId="284"/>
            <ac:grpSpMk id="9" creationId="{3147DDE7-D2C5-F553-E958-E72BC721A123}"/>
          </ac:grpSpMkLst>
        </pc:grpChg>
        <pc:grpChg chg="add del mod">
          <ac:chgData name="Pooya Ashtari" userId="a7077071-e59f-4aba-954e-8a9f852b7b60" providerId="ADAL" clId="{2AC6E437-E2E4-914D-9A32-58706B1ADA73}" dt="2022-08-01T15:47:02.230" v="320" actId="165"/>
          <ac:grpSpMkLst>
            <pc:docMk/>
            <pc:sldMk cId="945095979" sldId="284"/>
            <ac:grpSpMk id="14" creationId="{30C9890D-E570-AD64-ADE5-BAAAF0B6B1A9}"/>
          </ac:grpSpMkLst>
        </pc:grpChg>
        <pc:grpChg chg="add mod">
          <ac:chgData name="Pooya Ashtari" userId="a7077071-e59f-4aba-954e-8a9f852b7b60" providerId="ADAL" clId="{2AC6E437-E2E4-914D-9A32-58706B1ADA73}" dt="2022-08-01T16:25:08.254" v="617" actId="164"/>
          <ac:grpSpMkLst>
            <pc:docMk/>
            <pc:sldMk cId="945095979" sldId="284"/>
            <ac:grpSpMk id="14" creationId="{FDBB66CA-4460-94CB-0ED6-C08F2F157EE1}"/>
          </ac:grpSpMkLst>
        </pc:grpChg>
        <pc:grpChg chg="add mod">
          <ac:chgData name="Pooya Ashtari" userId="a7077071-e59f-4aba-954e-8a9f852b7b60" providerId="ADAL" clId="{2AC6E437-E2E4-914D-9A32-58706B1ADA73}" dt="2022-08-01T16:25:08.254" v="617" actId="164"/>
          <ac:grpSpMkLst>
            <pc:docMk/>
            <pc:sldMk cId="945095979" sldId="284"/>
            <ac:grpSpMk id="15" creationId="{6A997DC6-BC87-65DC-001B-9AED26AFEA0A}"/>
          </ac:grpSpMkLst>
        </pc:grpChg>
        <pc:grpChg chg="add del mod">
          <ac:chgData name="Pooya Ashtari" userId="a7077071-e59f-4aba-954e-8a9f852b7b60" providerId="ADAL" clId="{2AC6E437-E2E4-914D-9A32-58706B1ADA73}" dt="2022-08-01T15:47:02.230" v="320" actId="165"/>
          <ac:grpSpMkLst>
            <pc:docMk/>
            <pc:sldMk cId="945095979" sldId="284"/>
            <ac:grpSpMk id="15" creationId="{7F077C94-AB9F-2338-6B0D-FB1A071FBEE2}"/>
          </ac:grpSpMkLst>
        </pc:grpChg>
        <pc:grpChg chg="add del mod">
          <ac:chgData name="Pooya Ashtari" userId="a7077071-e59f-4aba-954e-8a9f852b7b60" providerId="ADAL" clId="{2AC6E437-E2E4-914D-9A32-58706B1ADA73}" dt="2022-08-01T15:47:02.230" v="320" actId="165"/>
          <ac:grpSpMkLst>
            <pc:docMk/>
            <pc:sldMk cId="945095979" sldId="284"/>
            <ac:grpSpMk id="16" creationId="{C53E9B27-8CD7-6F3E-3A54-2161DD3C05D1}"/>
          </ac:grpSpMkLst>
        </pc:grpChg>
        <pc:grpChg chg="add mod">
          <ac:chgData name="Pooya Ashtari" userId="a7077071-e59f-4aba-954e-8a9f852b7b60" providerId="ADAL" clId="{2AC6E437-E2E4-914D-9A32-58706B1ADA73}" dt="2022-08-06T13:03:10.276" v="619" actId="1076"/>
          <ac:grpSpMkLst>
            <pc:docMk/>
            <pc:sldMk cId="945095979" sldId="284"/>
            <ac:grpSpMk id="16" creationId="{D428F1AE-A3C9-6093-3844-8050E6A5C55B}"/>
          </ac:grpSpMkLst>
        </pc:grpChg>
        <pc:grpChg chg="add del mod topLvl">
          <ac:chgData name="Pooya Ashtari" userId="a7077071-e59f-4aba-954e-8a9f852b7b60" providerId="ADAL" clId="{2AC6E437-E2E4-914D-9A32-58706B1ADA73}" dt="2022-08-01T15:52:51.401" v="389" actId="165"/>
          <ac:grpSpMkLst>
            <pc:docMk/>
            <pc:sldMk cId="945095979" sldId="284"/>
            <ac:grpSpMk id="17" creationId="{0FF2BC76-5FCD-EE18-EC38-F541B3EC05E5}"/>
          </ac:grpSpMkLst>
        </pc:grpChg>
        <pc:grpChg chg="add del mod topLvl">
          <ac:chgData name="Pooya Ashtari" userId="a7077071-e59f-4aba-954e-8a9f852b7b60" providerId="ADAL" clId="{2AC6E437-E2E4-914D-9A32-58706B1ADA73}" dt="2022-08-01T15:52:51.401" v="389" actId="165"/>
          <ac:grpSpMkLst>
            <pc:docMk/>
            <pc:sldMk cId="945095979" sldId="284"/>
            <ac:grpSpMk id="18" creationId="{6F1BF93E-EDA1-F62F-7EA0-703A619E67BC}"/>
          </ac:grpSpMkLst>
        </pc:grpChg>
        <pc:grpChg chg="add del mod topLvl">
          <ac:chgData name="Pooya Ashtari" userId="a7077071-e59f-4aba-954e-8a9f852b7b60" providerId="ADAL" clId="{2AC6E437-E2E4-914D-9A32-58706B1ADA73}" dt="2022-08-01T15:52:51.401" v="389" actId="165"/>
          <ac:grpSpMkLst>
            <pc:docMk/>
            <pc:sldMk cId="945095979" sldId="284"/>
            <ac:grpSpMk id="19" creationId="{3A78AA22-7FD1-5AE2-171B-4190DB73A150}"/>
          </ac:grpSpMkLst>
        </pc:grpChg>
        <pc:grpChg chg="add del mod">
          <ac:chgData name="Pooya Ashtari" userId="a7077071-e59f-4aba-954e-8a9f852b7b60" providerId="ADAL" clId="{2AC6E437-E2E4-914D-9A32-58706B1ADA73}" dt="2022-08-01T15:52:40.809" v="388" actId="165"/>
          <ac:grpSpMkLst>
            <pc:docMk/>
            <pc:sldMk cId="945095979" sldId="284"/>
            <ac:grpSpMk id="20" creationId="{98AC85AD-D869-AA37-6156-FAFAD44D8D51}"/>
          </ac:grpSpMkLst>
        </pc:grpChg>
        <pc:grpChg chg="add del mod">
          <ac:chgData name="Pooya Ashtari" userId="a7077071-e59f-4aba-954e-8a9f852b7b60" providerId="ADAL" clId="{2AC6E437-E2E4-914D-9A32-58706B1ADA73}" dt="2022-08-01T15:54:29.192" v="436" actId="165"/>
          <ac:grpSpMkLst>
            <pc:docMk/>
            <pc:sldMk cId="945095979" sldId="284"/>
            <ac:grpSpMk id="21" creationId="{F1301992-6E4D-716A-8C1D-4C0A8AE21748}"/>
          </ac:grpSpMkLst>
        </pc:grpChg>
        <pc:grpChg chg="add del mod topLvl">
          <ac:chgData name="Pooya Ashtari" userId="a7077071-e59f-4aba-954e-8a9f852b7b60" providerId="ADAL" clId="{2AC6E437-E2E4-914D-9A32-58706B1ADA73}" dt="2022-08-01T16:18:50.838" v="488" actId="165"/>
          <ac:grpSpMkLst>
            <pc:docMk/>
            <pc:sldMk cId="945095979" sldId="284"/>
            <ac:grpSpMk id="22" creationId="{A0CA73FC-3FE8-CD52-690C-718BD4F80419}"/>
          </ac:grpSpMkLst>
        </pc:grpChg>
        <pc:grpChg chg="add del mod topLvl">
          <ac:chgData name="Pooya Ashtari" userId="a7077071-e59f-4aba-954e-8a9f852b7b60" providerId="ADAL" clId="{2AC6E437-E2E4-914D-9A32-58706B1ADA73}" dt="2022-08-01T16:18:50.838" v="488" actId="165"/>
          <ac:grpSpMkLst>
            <pc:docMk/>
            <pc:sldMk cId="945095979" sldId="284"/>
            <ac:grpSpMk id="23" creationId="{F66C80FB-306D-D938-0B91-A8507D3CBD2F}"/>
          </ac:grpSpMkLst>
        </pc:grpChg>
        <pc:grpChg chg="add del mod topLvl">
          <ac:chgData name="Pooya Ashtari" userId="a7077071-e59f-4aba-954e-8a9f852b7b60" providerId="ADAL" clId="{2AC6E437-E2E4-914D-9A32-58706B1ADA73}" dt="2022-08-01T15:58:15.219" v="481" actId="165"/>
          <ac:grpSpMkLst>
            <pc:docMk/>
            <pc:sldMk cId="945095979" sldId="284"/>
            <ac:grpSpMk id="24" creationId="{CC5AE7A3-A5AA-D04E-BDD2-FB44370F016A}"/>
          </ac:grpSpMkLst>
        </pc:grpChg>
        <pc:grpChg chg="add del mod">
          <ac:chgData name="Pooya Ashtari" userId="a7077071-e59f-4aba-954e-8a9f852b7b60" providerId="ADAL" clId="{2AC6E437-E2E4-914D-9A32-58706B1ADA73}" dt="2022-08-01T15:58:08.273" v="480" actId="165"/>
          <ac:grpSpMkLst>
            <pc:docMk/>
            <pc:sldMk cId="945095979" sldId="284"/>
            <ac:grpSpMk id="25" creationId="{C5D62C01-E3EB-36E3-1280-0D00C09A4396}"/>
          </ac:grpSpMkLst>
        </pc:grpChg>
        <pc:grpChg chg="add del mod topLvl">
          <ac:chgData name="Pooya Ashtari" userId="a7077071-e59f-4aba-954e-8a9f852b7b60" providerId="ADAL" clId="{2AC6E437-E2E4-914D-9A32-58706B1ADA73}" dt="2022-08-01T16:18:50.838" v="488" actId="165"/>
          <ac:grpSpMkLst>
            <pc:docMk/>
            <pc:sldMk cId="945095979" sldId="284"/>
            <ac:grpSpMk id="26" creationId="{F9E0BB44-C900-AC23-6AE1-771F4A8F9C16}"/>
          </ac:grpSpMkLst>
        </pc:grpChg>
        <pc:grpChg chg="add del mod">
          <ac:chgData name="Pooya Ashtari" userId="a7077071-e59f-4aba-954e-8a9f852b7b60" providerId="ADAL" clId="{2AC6E437-E2E4-914D-9A32-58706B1ADA73}" dt="2022-08-01T16:18:43.323" v="487" actId="165"/>
          <ac:grpSpMkLst>
            <pc:docMk/>
            <pc:sldMk cId="945095979" sldId="284"/>
            <ac:grpSpMk id="27" creationId="{05C9D1C0-1D3E-DA88-ADD4-5D6C0F1B06DB}"/>
          </ac:grpSpMkLst>
        </pc:grpChg>
      </pc:sldChg>
      <pc:sldChg chg="addSp delSp modSp new mod">
        <pc:chgData name="Pooya Ashtari" userId="a7077071-e59f-4aba-954e-8a9f852b7b60" providerId="ADAL" clId="{2AC6E437-E2E4-914D-9A32-58706B1ADA73}" dt="2022-08-08T06:57:52.986" v="783" actId="478"/>
        <pc:sldMkLst>
          <pc:docMk/>
          <pc:sldMk cId="430418850" sldId="285"/>
        </pc:sldMkLst>
        <pc:spChg chg="del">
          <ac:chgData name="Pooya Ashtari" userId="a7077071-e59f-4aba-954e-8a9f852b7b60" providerId="ADAL" clId="{2AC6E437-E2E4-914D-9A32-58706B1ADA73}" dt="2022-08-06T13:03:18.189" v="621" actId="478"/>
          <ac:spMkLst>
            <pc:docMk/>
            <pc:sldMk cId="430418850" sldId="285"/>
            <ac:spMk id="2" creationId="{8FAAF8DA-B0B6-B9F7-9243-B9BF31DDD780}"/>
          </ac:spMkLst>
        </pc:spChg>
        <pc:spChg chg="del">
          <ac:chgData name="Pooya Ashtari" userId="a7077071-e59f-4aba-954e-8a9f852b7b60" providerId="ADAL" clId="{2AC6E437-E2E4-914D-9A32-58706B1ADA73}" dt="2022-08-06T13:03:18.189" v="621" actId="478"/>
          <ac:spMkLst>
            <pc:docMk/>
            <pc:sldMk cId="430418850" sldId="285"/>
            <ac:spMk id="3" creationId="{7F951DC5-67C3-F52B-69C7-B8538D7E14F2}"/>
          </ac:spMkLst>
        </pc:spChg>
        <pc:spChg chg="mod">
          <ac:chgData name="Pooya Ashtari" userId="a7077071-e59f-4aba-954e-8a9f852b7b60" providerId="ADAL" clId="{2AC6E437-E2E4-914D-9A32-58706B1ADA73}" dt="2022-08-07T21:24:10.704" v="780" actId="207"/>
          <ac:spMkLst>
            <pc:docMk/>
            <pc:sldMk cId="430418850" sldId="285"/>
            <ac:spMk id="8" creationId="{EA3F6115-67C9-7F68-9D2A-71257617A512}"/>
          </ac:spMkLst>
        </pc:spChg>
        <pc:spChg chg="mod">
          <ac:chgData name="Pooya Ashtari" userId="a7077071-e59f-4aba-954e-8a9f852b7b60" providerId="ADAL" clId="{2AC6E437-E2E4-914D-9A32-58706B1ADA73}" dt="2022-08-06T14:06:49.312" v="756" actId="165"/>
          <ac:spMkLst>
            <pc:docMk/>
            <pc:sldMk cId="430418850" sldId="285"/>
            <ac:spMk id="9" creationId="{3195DDF3-9F18-2393-30C0-5B6C5F5E4CC8}"/>
          </ac:spMkLst>
        </pc:spChg>
        <pc:spChg chg="mod">
          <ac:chgData name="Pooya Ashtari" userId="a7077071-e59f-4aba-954e-8a9f852b7b60" providerId="ADAL" clId="{2AC6E437-E2E4-914D-9A32-58706B1ADA73}" dt="2022-08-07T21:24:00.142" v="779" actId="207"/>
          <ac:spMkLst>
            <pc:docMk/>
            <pc:sldMk cId="430418850" sldId="285"/>
            <ac:spMk id="10" creationId="{B63661C1-B469-8230-8325-25D238580F75}"/>
          </ac:spMkLst>
        </pc:spChg>
        <pc:spChg chg="mod">
          <ac:chgData name="Pooya Ashtari" userId="a7077071-e59f-4aba-954e-8a9f852b7b60" providerId="ADAL" clId="{2AC6E437-E2E4-914D-9A32-58706B1ADA73}" dt="2022-08-06T14:07:05.062" v="773" actId="408"/>
          <ac:spMkLst>
            <pc:docMk/>
            <pc:sldMk cId="430418850" sldId="285"/>
            <ac:spMk id="11" creationId="{DF3540DD-CC48-9C43-D16B-79DB2594AAED}"/>
          </ac:spMkLst>
        </pc:spChg>
        <pc:spChg chg="mod">
          <ac:chgData name="Pooya Ashtari" userId="a7077071-e59f-4aba-954e-8a9f852b7b60" providerId="ADAL" clId="{2AC6E437-E2E4-914D-9A32-58706B1ADA73}" dt="2022-08-06T14:06:49.312" v="756" actId="165"/>
          <ac:spMkLst>
            <pc:docMk/>
            <pc:sldMk cId="430418850" sldId="285"/>
            <ac:spMk id="12" creationId="{0E1CEF0E-A8D1-1D16-8F71-7201D0077548}"/>
          </ac:spMkLst>
        </pc:spChg>
        <pc:spChg chg="mod">
          <ac:chgData name="Pooya Ashtari" userId="a7077071-e59f-4aba-954e-8a9f852b7b60" providerId="ADAL" clId="{2AC6E437-E2E4-914D-9A32-58706B1ADA73}" dt="2022-08-06T14:06:49.312" v="756" actId="165"/>
          <ac:spMkLst>
            <pc:docMk/>
            <pc:sldMk cId="430418850" sldId="285"/>
            <ac:spMk id="13" creationId="{A5972497-8595-603D-03AB-404B5496F12C}"/>
          </ac:spMkLst>
        </pc:spChg>
        <pc:spChg chg="add del mod">
          <ac:chgData name="Pooya Ashtari" userId="a7077071-e59f-4aba-954e-8a9f852b7b60" providerId="ADAL" clId="{2AC6E437-E2E4-914D-9A32-58706B1ADA73}" dt="2022-08-07T21:24:18.551" v="781" actId="478"/>
          <ac:spMkLst>
            <pc:docMk/>
            <pc:sldMk cId="430418850" sldId="285"/>
            <ac:spMk id="16" creationId="{E6C0F60E-15FF-4EF7-CAB7-87B803E5F01E}"/>
          </ac:spMkLst>
        </pc:spChg>
        <pc:spChg chg="add del mod">
          <ac:chgData name="Pooya Ashtari" userId="a7077071-e59f-4aba-954e-8a9f852b7b60" providerId="ADAL" clId="{2AC6E437-E2E4-914D-9A32-58706B1ADA73}" dt="2022-08-07T21:24:18.551" v="781" actId="478"/>
          <ac:spMkLst>
            <pc:docMk/>
            <pc:sldMk cId="430418850" sldId="285"/>
            <ac:spMk id="17" creationId="{CB95A5A0-32A5-F292-6295-A75756701208}"/>
          </ac:spMkLst>
        </pc:spChg>
        <pc:spChg chg="add del mod">
          <ac:chgData name="Pooya Ashtari" userId="a7077071-e59f-4aba-954e-8a9f852b7b60" providerId="ADAL" clId="{2AC6E437-E2E4-914D-9A32-58706B1ADA73}" dt="2022-08-08T06:57:52.986" v="783" actId="478"/>
          <ac:spMkLst>
            <pc:docMk/>
            <pc:sldMk cId="430418850" sldId="285"/>
            <ac:spMk id="18" creationId="{15F63962-307E-CC67-8BC2-59D66CBA7417}"/>
          </ac:spMkLst>
        </pc:spChg>
        <pc:grpChg chg="add del mod">
          <ac:chgData name="Pooya Ashtari" userId="a7077071-e59f-4aba-954e-8a9f852b7b60" providerId="ADAL" clId="{2AC6E437-E2E4-914D-9A32-58706B1ADA73}" dt="2022-08-06T13:51:07.510" v="623" actId="165"/>
          <ac:grpSpMkLst>
            <pc:docMk/>
            <pc:sldMk cId="430418850" sldId="285"/>
            <ac:grpSpMk id="4" creationId="{F0685571-91E8-6A4F-E2A5-54F5353E0245}"/>
          </ac:grpSpMkLst>
        </pc:grpChg>
        <pc:grpChg chg="mod topLvl">
          <ac:chgData name="Pooya Ashtari" userId="a7077071-e59f-4aba-954e-8a9f852b7b60" providerId="ADAL" clId="{2AC6E437-E2E4-914D-9A32-58706B1ADA73}" dt="2022-08-06T14:07:10.271" v="774" actId="164"/>
          <ac:grpSpMkLst>
            <pc:docMk/>
            <pc:sldMk cId="430418850" sldId="285"/>
            <ac:grpSpMk id="5" creationId="{AAA114C7-50E0-4A38-5D34-62E65611F1ED}"/>
          </ac:grpSpMkLst>
        </pc:grpChg>
        <pc:grpChg chg="mod topLvl">
          <ac:chgData name="Pooya Ashtari" userId="a7077071-e59f-4aba-954e-8a9f852b7b60" providerId="ADAL" clId="{2AC6E437-E2E4-914D-9A32-58706B1ADA73}" dt="2022-08-06T14:07:10.271" v="774" actId="164"/>
          <ac:grpSpMkLst>
            <pc:docMk/>
            <pc:sldMk cId="430418850" sldId="285"/>
            <ac:grpSpMk id="6" creationId="{D5BED54A-F34C-483A-F16B-244983E2D5AA}"/>
          </ac:grpSpMkLst>
        </pc:grpChg>
        <pc:grpChg chg="mod topLvl">
          <ac:chgData name="Pooya Ashtari" userId="a7077071-e59f-4aba-954e-8a9f852b7b60" providerId="ADAL" clId="{2AC6E437-E2E4-914D-9A32-58706B1ADA73}" dt="2022-08-06T14:07:10.271" v="774" actId="164"/>
          <ac:grpSpMkLst>
            <pc:docMk/>
            <pc:sldMk cId="430418850" sldId="285"/>
            <ac:grpSpMk id="7" creationId="{75C11110-7000-8834-7B1B-A4806242AC0D}"/>
          </ac:grpSpMkLst>
        </pc:grpChg>
        <pc:grpChg chg="add del mod">
          <ac:chgData name="Pooya Ashtari" userId="a7077071-e59f-4aba-954e-8a9f852b7b60" providerId="ADAL" clId="{2AC6E437-E2E4-914D-9A32-58706B1ADA73}" dt="2022-08-06T14:06:49.312" v="756" actId="165"/>
          <ac:grpSpMkLst>
            <pc:docMk/>
            <pc:sldMk cId="430418850" sldId="285"/>
            <ac:grpSpMk id="14" creationId="{C10CF199-F5B3-AB17-00EF-3822E18FE257}"/>
          </ac:grpSpMkLst>
        </pc:grpChg>
        <pc:grpChg chg="add mod">
          <ac:chgData name="Pooya Ashtari" userId="a7077071-e59f-4aba-954e-8a9f852b7b60" providerId="ADAL" clId="{2AC6E437-E2E4-914D-9A32-58706B1ADA73}" dt="2022-08-06T14:07:10.271" v="774" actId="164"/>
          <ac:grpSpMkLst>
            <pc:docMk/>
            <pc:sldMk cId="430418850" sldId="285"/>
            <ac:grpSpMk id="15" creationId="{7CBDAE85-D13A-52D5-AC3A-B0DFE019849E}"/>
          </ac:grpSpMkLst>
        </pc:grpChg>
      </pc:sldChg>
      <pc:sldChg chg="addSp delSp modSp new mod">
        <pc:chgData name="Pooya Ashtari" userId="a7077071-e59f-4aba-954e-8a9f852b7b60" providerId="ADAL" clId="{2AC6E437-E2E4-914D-9A32-58706B1ADA73}" dt="2022-08-08T07:38:56.686" v="1084" actId="408"/>
        <pc:sldMkLst>
          <pc:docMk/>
          <pc:sldMk cId="4280521214" sldId="286"/>
        </pc:sldMkLst>
        <pc:spChg chg="del">
          <ac:chgData name="Pooya Ashtari" userId="a7077071-e59f-4aba-954e-8a9f852b7b60" providerId="ADAL" clId="{2AC6E437-E2E4-914D-9A32-58706B1ADA73}" dt="2022-08-08T06:58:02.226" v="785" actId="478"/>
          <ac:spMkLst>
            <pc:docMk/>
            <pc:sldMk cId="4280521214" sldId="286"/>
            <ac:spMk id="2" creationId="{F2EF9CF6-9509-9EBE-7784-EDD769C77147}"/>
          </ac:spMkLst>
        </pc:spChg>
        <pc:spChg chg="del">
          <ac:chgData name="Pooya Ashtari" userId="a7077071-e59f-4aba-954e-8a9f852b7b60" providerId="ADAL" clId="{2AC6E437-E2E4-914D-9A32-58706B1ADA73}" dt="2022-08-08T06:58:02.226" v="785" actId="478"/>
          <ac:spMkLst>
            <pc:docMk/>
            <pc:sldMk cId="4280521214" sldId="286"/>
            <ac:spMk id="3" creationId="{F4A5249B-6DE3-5F32-9DDF-A0E6A75B0586}"/>
          </ac:spMkLst>
        </pc:spChg>
        <pc:spChg chg="add mod">
          <ac:chgData name="Pooya Ashtari" userId="a7077071-e59f-4aba-954e-8a9f852b7b60" providerId="ADAL" clId="{2AC6E437-E2E4-914D-9A32-58706B1ADA73}" dt="2022-08-08T07:31:15.499" v="981" actId="164"/>
          <ac:spMkLst>
            <pc:docMk/>
            <pc:sldMk cId="4280521214" sldId="286"/>
            <ac:spMk id="10" creationId="{0EA9D069-BF0A-1C2B-00F6-E6DE3CF9315C}"/>
          </ac:spMkLst>
        </pc:spChg>
        <pc:spChg chg="add mod">
          <ac:chgData name="Pooya Ashtari" userId="a7077071-e59f-4aba-954e-8a9f852b7b60" providerId="ADAL" clId="{2AC6E437-E2E4-914D-9A32-58706B1ADA73}" dt="2022-08-08T07:38:56.686" v="1084" actId="408"/>
          <ac:spMkLst>
            <pc:docMk/>
            <pc:sldMk cId="4280521214" sldId="286"/>
            <ac:spMk id="11" creationId="{81CBDE44-3CAE-78BD-41B6-BB58FEA6DB59}"/>
          </ac:spMkLst>
        </pc:spChg>
        <pc:spChg chg="add mod topLvl">
          <ac:chgData name="Pooya Ashtari" userId="a7077071-e59f-4aba-954e-8a9f852b7b60" providerId="ADAL" clId="{2AC6E437-E2E4-914D-9A32-58706B1ADA73}" dt="2022-08-08T07:38:26.118" v="1078" actId="408"/>
          <ac:spMkLst>
            <pc:docMk/>
            <pc:sldMk cId="4280521214" sldId="286"/>
            <ac:spMk id="12" creationId="{A2F88D44-C001-CDCB-EAAF-63372B62498E}"/>
          </ac:spMkLst>
        </pc:spChg>
        <pc:spChg chg="add mod">
          <ac:chgData name="Pooya Ashtari" userId="a7077071-e59f-4aba-954e-8a9f852b7b60" providerId="ADAL" clId="{2AC6E437-E2E4-914D-9A32-58706B1ADA73}" dt="2022-08-08T07:38:56.686" v="1084" actId="408"/>
          <ac:spMkLst>
            <pc:docMk/>
            <pc:sldMk cId="4280521214" sldId="286"/>
            <ac:spMk id="18" creationId="{515E5453-45E3-B739-85A2-1BBB0AFD7106}"/>
          </ac:spMkLst>
        </pc:spChg>
        <pc:spChg chg="add del mod">
          <ac:chgData name="Pooya Ashtari" userId="a7077071-e59f-4aba-954e-8a9f852b7b60" providerId="ADAL" clId="{2AC6E437-E2E4-914D-9A32-58706B1ADA73}" dt="2022-08-08T07:37:22.317" v="1055"/>
          <ac:spMkLst>
            <pc:docMk/>
            <pc:sldMk cId="4280521214" sldId="286"/>
            <ac:spMk id="19" creationId="{8170472A-49A8-2AD5-3F0C-0D87C7ED06DF}"/>
          </ac:spMkLst>
        </pc:spChg>
        <pc:grpChg chg="add mod">
          <ac:chgData name="Pooya Ashtari" userId="a7077071-e59f-4aba-954e-8a9f852b7b60" providerId="ADAL" clId="{2AC6E437-E2E4-914D-9A32-58706B1ADA73}" dt="2022-08-08T07:38:56.686" v="1084" actId="408"/>
          <ac:grpSpMkLst>
            <pc:docMk/>
            <pc:sldMk cId="4280521214" sldId="286"/>
            <ac:grpSpMk id="13" creationId="{931CF02F-9F7A-7F5A-E827-681867045297}"/>
          </ac:grpSpMkLst>
        </pc:grpChg>
        <pc:grpChg chg="add mod">
          <ac:chgData name="Pooya Ashtari" userId="a7077071-e59f-4aba-954e-8a9f852b7b60" providerId="ADAL" clId="{2AC6E437-E2E4-914D-9A32-58706B1ADA73}" dt="2022-08-08T07:38:56.686" v="1084" actId="408"/>
          <ac:grpSpMkLst>
            <pc:docMk/>
            <pc:sldMk cId="4280521214" sldId="286"/>
            <ac:grpSpMk id="14" creationId="{48DDB4EC-99FD-8F08-5077-B22EDBF4CFBC}"/>
          </ac:grpSpMkLst>
        </pc:grpChg>
        <pc:grpChg chg="add del mod">
          <ac:chgData name="Pooya Ashtari" userId="a7077071-e59f-4aba-954e-8a9f852b7b60" providerId="ADAL" clId="{2AC6E437-E2E4-914D-9A32-58706B1ADA73}" dt="2022-08-08T07:36:58.493" v="986" actId="165"/>
          <ac:grpSpMkLst>
            <pc:docMk/>
            <pc:sldMk cId="4280521214" sldId="286"/>
            <ac:grpSpMk id="15" creationId="{7C0F8BCC-05A0-B3FE-2959-84A11055E94F}"/>
          </ac:grpSpMkLst>
        </pc:grpChg>
        <pc:grpChg chg="add mod">
          <ac:chgData name="Pooya Ashtari" userId="a7077071-e59f-4aba-954e-8a9f852b7b60" providerId="ADAL" clId="{2AC6E437-E2E4-914D-9A32-58706B1ADA73}" dt="2022-08-08T07:38:56.686" v="1084" actId="408"/>
          <ac:grpSpMkLst>
            <pc:docMk/>
            <pc:sldMk cId="4280521214" sldId="286"/>
            <ac:grpSpMk id="20" creationId="{C26AC075-25DF-0BF5-F779-C134076C0F4B}"/>
          </ac:grpSpMkLst>
        </pc:grpChg>
        <pc:grpChg chg="add mod">
          <ac:chgData name="Pooya Ashtari" userId="a7077071-e59f-4aba-954e-8a9f852b7b60" providerId="ADAL" clId="{2AC6E437-E2E4-914D-9A32-58706B1ADA73}" dt="2022-08-08T07:38:56.686" v="1084" actId="408"/>
          <ac:grpSpMkLst>
            <pc:docMk/>
            <pc:sldMk cId="4280521214" sldId="286"/>
            <ac:grpSpMk id="21" creationId="{3DC608B9-0058-1C77-45D4-BB634D965975}"/>
          </ac:grpSpMkLst>
        </pc:grpChg>
        <pc:picChg chg="add del mod">
          <ac:chgData name="Pooya Ashtari" userId="a7077071-e59f-4aba-954e-8a9f852b7b60" providerId="ADAL" clId="{2AC6E437-E2E4-914D-9A32-58706B1ADA73}" dt="2022-08-08T07:31:15.499" v="981" actId="164"/>
          <ac:picMkLst>
            <pc:docMk/>
            <pc:sldMk cId="4280521214" sldId="286"/>
            <ac:picMk id="5" creationId="{8B96DA94-2BB8-A0D3-5443-009464FDEBDF}"/>
          </ac:picMkLst>
        </pc:picChg>
        <pc:picChg chg="add mod">
          <ac:chgData name="Pooya Ashtari" userId="a7077071-e59f-4aba-954e-8a9f852b7b60" providerId="ADAL" clId="{2AC6E437-E2E4-914D-9A32-58706B1ADA73}" dt="2022-08-08T07:38:56.686" v="1084" actId="408"/>
          <ac:picMkLst>
            <pc:docMk/>
            <pc:sldMk cId="4280521214" sldId="286"/>
            <ac:picMk id="7" creationId="{AF045FE4-1F3B-85BE-1CAF-9953C0ED1CB9}"/>
          </ac:picMkLst>
        </pc:picChg>
        <pc:picChg chg="add mod topLvl">
          <ac:chgData name="Pooya Ashtari" userId="a7077071-e59f-4aba-954e-8a9f852b7b60" providerId="ADAL" clId="{2AC6E437-E2E4-914D-9A32-58706B1ADA73}" dt="2022-08-08T07:38:26.118" v="1078" actId="408"/>
          <ac:picMkLst>
            <pc:docMk/>
            <pc:sldMk cId="4280521214" sldId="286"/>
            <ac:picMk id="9" creationId="{9E204273-98BF-37FD-4E3F-5BB13B1FCEAC}"/>
          </ac:picMkLst>
        </pc:picChg>
        <pc:picChg chg="add mod">
          <ac:chgData name="Pooya Ashtari" userId="a7077071-e59f-4aba-954e-8a9f852b7b60" providerId="ADAL" clId="{2AC6E437-E2E4-914D-9A32-58706B1ADA73}" dt="2022-08-08T07:38:56.686" v="1084" actId="408"/>
          <ac:picMkLst>
            <pc:docMk/>
            <pc:sldMk cId="4280521214" sldId="286"/>
            <ac:picMk id="17" creationId="{A46F98AF-C32B-BA52-825F-64559A05009D}"/>
          </ac:picMkLst>
        </pc:picChg>
      </pc:sldChg>
    </pc:docChg>
  </pc:docChgLst>
  <pc:docChgLst>
    <pc:chgData name="Pooya Ashtari" userId="a7077071-e59f-4aba-954e-8a9f852b7b60" providerId="ADAL" clId="{C3363F46-5554-F741-BFB9-8ADC633FF046}"/>
    <pc:docChg chg="undo custSel addSld delSld modSld">
      <pc:chgData name="Pooya Ashtari" userId="a7077071-e59f-4aba-954e-8a9f852b7b60" providerId="ADAL" clId="{C3363F46-5554-F741-BFB9-8ADC633FF046}" dt="2022-02-25T14:55:46.718" v="197" actId="2696"/>
      <pc:docMkLst>
        <pc:docMk/>
      </pc:docMkLst>
      <pc:sldChg chg="del">
        <pc:chgData name="Pooya Ashtari" userId="a7077071-e59f-4aba-954e-8a9f852b7b60" providerId="ADAL" clId="{C3363F46-5554-F741-BFB9-8ADC633FF046}" dt="2022-02-25T14:55:46.718" v="197" actId="2696"/>
        <pc:sldMkLst>
          <pc:docMk/>
          <pc:sldMk cId="244867993" sldId="272"/>
        </pc:sldMkLst>
      </pc:sldChg>
      <pc:sldChg chg="del">
        <pc:chgData name="Pooya Ashtari" userId="a7077071-e59f-4aba-954e-8a9f852b7b60" providerId="ADAL" clId="{C3363F46-5554-F741-BFB9-8ADC633FF046}" dt="2022-02-25T14:55:46.718" v="197" actId="2696"/>
        <pc:sldMkLst>
          <pc:docMk/>
          <pc:sldMk cId="286262445" sldId="274"/>
        </pc:sldMkLst>
      </pc:sldChg>
      <pc:sldChg chg="del">
        <pc:chgData name="Pooya Ashtari" userId="a7077071-e59f-4aba-954e-8a9f852b7b60" providerId="ADAL" clId="{C3363F46-5554-F741-BFB9-8ADC633FF046}" dt="2022-02-25T14:55:46.718" v="197" actId="2696"/>
        <pc:sldMkLst>
          <pc:docMk/>
          <pc:sldMk cId="2302966438" sldId="277"/>
        </pc:sldMkLst>
      </pc:sldChg>
      <pc:sldChg chg="addSp delSp modSp new del mod">
        <pc:chgData name="Pooya Ashtari" userId="a7077071-e59f-4aba-954e-8a9f852b7b60" providerId="ADAL" clId="{C3363F46-5554-F741-BFB9-8ADC633FF046}" dt="2022-02-25T14:55:46.718" v="197" actId="2696"/>
        <pc:sldMkLst>
          <pc:docMk/>
          <pc:sldMk cId="2781291162" sldId="278"/>
        </pc:sldMkLst>
        <pc:spChg chg="del">
          <ac:chgData name="Pooya Ashtari" userId="a7077071-e59f-4aba-954e-8a9f852b7b60" providerId="ADAL" clId="{C3363F46-5554-F741-BFB9-8ADC633FF046}" dt="2022-02-25T14:12:52.779" v="1" actId="478"/>
          <ac:spMkLst>
            <pc:docMk/>
            <pc:sldMk cId="2781291162" sldId="278"/>
            <ac:spMk id="2" creationId="{115B45CC-A657-E744-A55D-06E315C85AC9}"/>
          </ac:spMkLst>
        </pc:spChg>
        <pc:spChg chg="del">
          <ac:chgData name="Pooya Ashtari" userId="a7077071-e59f-4aba-954e-8a9f852b7b60" providerId="ADAL" clId="{C3363F46-5554-F741-BFB9-8ADC633FF046}" dt="2022-02-25T14:12:52.779" v="1" actId="478"/>
          <ac:spMkLst>
            <pc:docMk/>
            <pc:sldMk cId="2781291162" sldId="278"/>
            <ac:spMk id="3" creationId="{8F2A9395-0642-AC46-8DB8-BE2317FC5AA7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13" creationId="{77371E72-76C5-1E4F-94AF-D775C33FA51E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15" creationId="{8B622811-FE34-5744-A36F-8811C70377E8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16" creationId="{7BA24C11-AD16-C649-9B07-2E9265B16677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27" creationId="{C6C2DD17-B419-E04B-8F3B-8690661636DC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32" creationId="{ECB4F735-D522-7444-8116-C295F2B07FB4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34" creationId="{85A3143B-A38A-CE4D-9EB2-31A861C82930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35" creationId="{C60E8465-4999-1E40-910C-C6F6D09E7053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36" creationId="{6FD0F747-A8FC-FE4F-A33B-A7A1856F1AC9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37" creationId="{B9675A1A-490F-7B4F-A084-D2489D6018CD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38" creationId="{20D5359A-0DD3-CD49-82B6-8B21606E2345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39" creationId="{3D2FC28C-491C-A747-BCB1-0E8EA0456D98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0" creationId="{166A2B65-DF7A-974F-A492-83A9F2E31EE4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1" creationId="{6711AD4A-71F0-D341-B69A-5DF935BC3A64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2" creationId="{781CF30C-BF87-5C47-AD89-A2FE2E495689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3" creationId="{E1052533-1CEE-1642-B30B-A95AA6842DA4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4" creationId="{B0CC6603-E816-AA43-B6B0-84B8B9FE4ED5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5" creationId="{D53CCD54-179D-0C48-B679-20332B8E1E5C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6" creationId="{83CBD07F-B0EF-714F-9691-422018ED3005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7" creationId="{6146B047-29F8-0F46-BFFB-5B90452D3F44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8" creationId="{454D8581-1C2B-4140-87C0-2ECD731A1FEC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49" creationId="{5CB2EE21-0E5F-A349-8BAC-833A71E6B1DA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50" creationId="{DAD1BFB3-4389-5A46-B7FB-27835FBD1B79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53" creationId="{30CB2A12-C2AA-384A-9621-C0163242934D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54" creationId="{5AE97A11-D99E-D141-A61E-BD449E55F4C1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55" creationId="{011DBE94-687C-3A4F-8959-CAF4D0DFE35F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56" creationId="{CC0BD0D4-32BF-F44A-959B-A7AF19840E1C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57" creationId="{D86CC048-378E-9D4B-B653-A79B4BFF9CF2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58" creationId="{E144DA30-73F9-FA4D-BB32-58987B91C40D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59" creationId="{6C125B8D-4B7B-4A42-883B-B6A9B9B6B4E0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60" creationId="{F868D593-C531-0A47-B8A3-1032FFDA0B30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61" creationId="{C5604B2F-9AA8-D844-8A40-8C9ADAFBAF2A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62" creationId="{EB503A88-F36A-724B-AA77-78844A3F6A28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63" creationId="{9AF4CF82-7362-C145-B956-81F9EF847871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64" creationId="{6679B4BE-4C1B-5D4E-99E0-5F24C51F72BB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68" creationId="{9D4397D2-92BF-0248-A4B8-F140A1C81D4E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69" creationId="{6A08EFFB-39E6-B246-B135-76DFE134C100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70" creationId="{30238BDD-29A7-854C-8AFB-171FBF509D1E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71" creationId="{526AC22B-3062-FC47-8DCF-329BDEE30484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72" creationId="{C21DC7EF-FD96-2749-B4BF-45B292DB5C89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73" creationId="{14D63C86-DFD7-254F-A36C-FF546328B20B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76" creationId="{86FDD129-3F5D-F346-9EE4-3290679422BC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77" creationId="{AB70C6C7-56A8-9C4A-B7DE-FBF4A93B9DDE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79" creationId="{52DEF81D-E0E1-0A45-B83A-B838B2EB1D43}"/>
          </ac:spMkLst>
        </pc:spChg>
        <pc:spChg chg="mod">
          <ac:chgData name="Pooya Ashtari" userId="a7077071-e59f-4aba-954e-8a9f852b7b60" providerId="ADAL" clId="{C3363F46-5554-F741-BFB9-8ADC633FF046}" dt="2022-02-25T14:13:05.328" v="2"/>
          <ac:spMkLst>
            <pc:docMk/>
            <pc:sldMk cId="2781291162" sldId="278"/>
            <ac:spMk id="80" creationId="{671E143E-A287-684C-AFC8-3AF352A28B52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82" creationId="{4357EDE9-AFF3-0342-87A4-E610F13B5747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83" creationId="{F5E8E8D1-F71D-F34C-91B6-3D7A27D85920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84" creationId="{53E2A718-E0A0-8242-9C0A-10D4AE0DF257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85" creationId="{B19346CF-FEFB-7844-BA3D-58CF35A74570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88" creationId="{592D7C15-85C3-A645-A81D-C02398629508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94" creationId="{C643D963-9F45-FA4C-A49B-9B7DE4851B1F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97" creationId="{1FF0C9B8-47BC-C940-842C-BD2E1E7AE4B0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98" creationId="{AC2DBCB9-065C-184E-BDD7-90EE96EEB5B3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99" creationId="{68C027A0-CD69-234B-815A-53CB5D72BFEE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100" creationId="{0E7AD463-5AA8-4B4F-987F-ED25C3FA8F2C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104" creationId="{788EC286-1A2E-F740-99A2-5FC9302F474C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105" creationId="{4A993E6B-6342-1545-BF9B-BF83345651A9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108" creationId="{2FEA03E0-B210-074A-924E-03A590D170A8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109" creationId="{6E473C11-8025-D545-80BA-8B00DD39602C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110" creationId="{8FCEFC65-B2BF-6845-B2B8-7AD77ED704CD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112" creationId="{23BC5C92-CD29-644A-9F39-BC3944EC2D7F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115" creationId="{AF91A6D6-C9F7-484C-AE52-1AF1138848CA}"/>
          </ac:spMkLst>
        </pc:spChg>
        <pc:spChg chg="mod">
          <ac:chgData name="Pooya Ashtari" userId="a7077071-e59f-4aba-954e-8a9f852b7b60" providerId="ADAL" clId="{C3363F46-5554-F741-BFB9-8ADC633FF046}" dt="2022-02-25T14:13:31.498" v="3"/>
          <ac:spMkLst>
            <pc:docMk/>
            <pc:sldMk cId="2781291162" sldId="278"/>
            <ac:spMk id="116" creationId="{9F68C24A-99E9-634B-934A-31E547C1D62C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18" creationId="{B6EF3752-8F3C-684E-922D-131F36E3070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23" creationId="{B5360CD5-2DF5-A54C-B4CF-621F7A9CD75A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25" creationId="{E79D7D74-C5B2-514B-B4EA-6E00AB771C2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27" creationId="{75FBBD1B-34F9-494E-97FA-CA72D1EF7AF5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28" creationId="{192348DE-0E55-A646-8969-547EBD15E932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29" creationId="{D5523EE3-444C-7647-B8D9-E47817D040F2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30" creationId="{44DB3FC5-CE69-EF44-BBB7-CEEF2FF85BDB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34" creationId="{8EB6A943-6647-9849-AD71-30B46B5AE27B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35" creationId="{6933E105-ADAB-4948-912F-C67CA2548CC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40" creationId="{412B2665-0685-204F-B669-6E3CFA3E401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41" creationId="{0E344657-064F-EC41-8095-0A3135604B7C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43" creationId="{4C6624AD-98E8-8943-97F4-373F4F0F949E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45" creationId="{AEEC00C1-8979-964B-81AB-BC5BB02D7C0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46" creationId="{F556EA52-25E7-C845-A657-E74BC0071EB6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51" creationId="{C9BCB307-C1BF-6A41-9135-C0FEE3CE521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52" creationId="{BD326EA2-FEF6-E345-8CF6-E433906AC65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53" creationId="{52B7C4CE-148B-7E4E-8907-0A59845B77E1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54" creationId="{7BD4B21F-8B77-D641-AD0B-D93A1460E358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55" creationId="{3D07F42F-4C13-4B4E-AD9C-20CBB06DBB1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56" creationId="{B8F4A7E3-10F0-4148-A54B-0F6F1F660AF3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57" creationId="{D8F2528B-C240-BF4D-B2E6-C0D93198CF53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58" creationId="{16B4861D-3920-6543-96F4-3D327643E22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59" creationId="{A9FDC20B-8957-A445-8B3E-63846F12790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60" creationId="{32F616B8-FD23-4C4D-9E5B-632CC18F56DF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61" creationId="{DEBABF05-FAE5-0647-A26D-A998EEE65FA8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62" creationId="{44DC3F27-50EE-7041-A232-99EFE9A5266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63" creationId="{49538C08-562A-1C4D-BA97-F03B54E55BEA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64" creationId="{1A2585EF-C51F-3B40-84C1-41A624C7E6EC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65" creationId="{EF718971-542D-BC43-A784-CDD52D2EEFA8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66" creationId="{D938390D-6EBF-1F4F-A6FF-543526CDFD9B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75" creationId="{0DD64E07-FACF-014D-B515-A6E6B49EF0E6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76" creationId="{81ADA098-3EE5-B54D-845A-87E5299A2783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77" creationId="{C9CF8E47-C61F-1346-94C1-0F8B87EB7EE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78" creationId="{3FBA899C-F036-2545-898B-2446C6D69ADA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79" creationId="{23334836-D5FE-C149-8E1D-03F37CF8F755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0" creationId="{AB1D9F95-AC19-BC4E-895A-EE66BC60C435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1" creationId="{E03409CC-9737-D84A-8C06-5C477110A49C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2" creationId="{B564453E-64E6-3241-A489-40909E5C9820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3" creationId="{DAF0F87B-C749-454B-89C2-1B17E8211A6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4" creationId="{3C4A1F7F-CD02-534F-AC57-64644BD414F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5" creationId="{01AE2AAC-8BDF-534B-893C-0801A7D4E27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6" creationId="{F9018CA6-8392-E247-8B61-DECD029AA402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7" creationId="{FB1CF991-09D0-0A49-9FEC-B95EA3B1141F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8" creationId="{31EC689A-9745-6C4B-8957-94A674047A81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89" creationId="{04DA631D-E58E-6743-AE7A-9D8A215E440F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0" creationId="{024EF55E-4489-3E48-A057-607F9FAA126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1" creationId="{75E2F71F-90D6-7A4B-BD56-6C118D7230A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2" creationId="{0CC15E8B-E015-2340-8C5F-0B17B4B569C3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3" creationId="{D92AFD2E-F0E1-3841-8EF4-18E2D2339168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4" creationId="{0E7EF0AF-6E6B-C04C-BBAD-B86E5CE5AF1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5" creationId="{75077849-97A5-8C4D-8013-FD3E90E3C1A8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6" creationId="{B1C215E5-EE1D-5246-9DFA-BCC3D743AE1A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7" creationId="{9CD84D4E-837B-974F-A753-257CDF0E5296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8" creationId="{E120FD26-A42B-3347-8ED9-491D383395EB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199" creationId="{5A74AAC3-15EB-F449-AE1D-26C23F14119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00" creationId="{106B30CB-5919-6F45-AF3D-DA7A5DEE8E26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01" creationId="{199D01FC-2619-4049-AF5C-83CF5B3E3273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02" creationId="{525BD739-06A8-D44E-B6C9-98F1B715BB8F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03" creationId="{4F4B3761-84F1-D84F-A835-EBF426FEFB6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04" creationId="{414A6978-A777-6E43-961E-1B870F16FDA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05" creationId="{64F3CC20-54C3-6440-A76A-4F0688319D0C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06" creationId="{FC3D1C0B-077D-7E44-B82D-6F0F8C865083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13" creationId="{7B56F089-BB64-044F-934D-6329E3D9325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14" creationId="{075A5DD0-3288-B849-9E80-59D803BF9D73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15" creationId="{0BD4E5FB-5D9E-7746-A18F-B621C5333786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16" creationId="{3D160A10-8F83-F94E-B45F-9282426C190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17" creationId="{B498A0C6-ABBC-A44B-B180-925D0F93AED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18" creationId="{37DF4553-9138-594D-A34E-91B8720E5B0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19" creationId="{18CFD50E-BB6A-BA46-8DEB-115BA41D3F6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20" creationId="{0A7C3E89-42B1-1042-93AD-C3026D43F8E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21" creationId="{A552D667-4FD8-434E-A5FC-F5F07D3B9CCC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22" creationId="{60E95940-08A9-8A44-8B33-36499162B251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23" creationId="{198CDD43-FA15-594E-AD97-88DBFFF81338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24" creationId="{5FEF70C9-023A-C745-97DB-D8C507E931D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25" creationId="{64BD0DFE-B2DA-8641-A65E-91AEC7B3DC9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26" creationId="{A0BB8CA2-AFF2-9E4A-A41B-5D7A4AB8D29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27" creationId="{440E793D-063A-F94C-9C54-C612F534095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28" creationId="{3A5BD30C-FE3B-0E4F-AEAB-97518E75141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33" creationId="{15EEA93D-EBAB-A64E-B462-9E8C407E9C86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34" creationId="{73BE74FB-6C5D-7B46-B5D1-B229D647B31E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35" creationId="{07D86259-7644-0243-90CA-D94C849A498A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36" creationId="{97FEA584-B791-494D-9672-B3AF07BC7FF8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37" creationId="{3FBFF51C-1D99-F845-B5FD-810C5FE2ADFB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38" creationId="{C7D703CF-FC8A-9340-978C-CBF9D7D2EAE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39" creationId="{1141ED50-D406-0449-8E6D-51A6468D51E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40" creationId="{DA911672-A617-EC42-8A79-837BDE4CFB8B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41" creationId="{429BE255-F352-FB41-8136-6FB4AB3431C8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42" creationId="{1594A28A-190F-DD44-8D10-4465506F922B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43" creationId="{0F0A9E45-2981-4848-A52F-F63F2E54DB60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44" creationId="{2A32C571-BF40-6143-A58D-5FCB3227A865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45" creationId="{D9D43F95-9C86-CD42-8470-8FB98033774F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46" creationId="{E0256709-73E5-2E4F-9916-4D04BB78920A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47" creationId="{A16E4D03-B6F0-A642-95A5-B2E05ECC1E2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48" creationId="{75A1E151-4C92-D24B-BC7D-6585235FC11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55" creationId="{F3F907DE-6C14-464B-BAFE-43278956B9F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56" creationId="{B479285B-387E-054D-AECF-8450C889D252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57" creationId="{1888073B-52D0-8A4D-95B5-C18A96CB659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58" creationId="{7534D36B-7EE3-2F4F-AB5E-F1EF7093F9C6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59" creationId="{6E7E874B-B8CA-5E43-8542-3D4D0DA40CF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0" creationId="{144B1D07-7415-DC4F-A30C-DB6BDE0FC3F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1" creationId="{DCA3635B-670C-714A-A54C-98F2C45B6AF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2" creationId="{C6ECE110-9D4E-9F41-B1D3-5900D64903CF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3" creationId="{0813C248-EC99-0241-BC66-C7D150E22472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4" creationId="{CCC9EADC-48F4-4647-8F89-ADF31CBD3620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5" creationId="{E27C7C60-2558-9545-B9A7-16908ED5925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6" creationId="{C27F5824-2301-7F45-B7D3-EC8D7AA236D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7" creationId="{32F360EF-4144-E24C-9F6F-336BCBEB2935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8" creationId="{1D726500-E1BB-AC48-9D54-80E7BC0DCD13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69" creationId="{1EDECB09-B820-C744-9660-2A9FBB2DF14E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70" creationId="{9DD10113-B6CC-3D4A-9433-777F73E50C19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75" creationId="{8F9C429C-8223-8A41-A645-2969B216B5EA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76" creationId="{68FBF659-ACD8-DE4A-AA1F-AE2E79FAEFA5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77" creationId="{053CA019-ECBA-4B4C-861F-615F72A5F225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78" creationId="{E7E00E9B-12CE-BB4A-90B4-1CECC45F89B8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79" creationId="{CBC6264A-A6C5-8042-AA0A-3A50DA3A9267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0" creationId="{E1092D54-C71C-5C4D-ADCD-0807A6639712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1" creationId="{F697A5EA-F962-4549-B101-6C6832BA6C2D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2" creationId="{602A1285-4F47-0745-A446-0C7EC9EB1E32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3" creationId="{4D4D8196-CE58-CF40-8861-7AFC70FAD054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4" creationId="{6A04A967-5E8F-F540-8A59-A039B57CA460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5" creationId="{427966BE-BECC-CB4E-9577-29337F88F12E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6" creationId="{413E5074-910A-FF42-BCDD-BFFBD3ACB2C6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7" creationId="{F8E278A5-679D-7D4C-B782-9670694714DF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8" creationId="{6F370931-A81A-3A4D-A675-4904CA3FE432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89" creationId="{861C7857-C867-D84F-9881-9E01571608A0}"/>
          </ac:spMkLst>
        </pc:spChg>
        <pc:spChg chg="mod">
          <ac:chgData name="Pooya Ashtari" userId="a7077071-e59f-4aba-954e-8a9f852b7b60" providerId="ADAL" clId="{C3363F46-5554-F741-BFB9-8ADC633FF046}" dt="2022-02-25T14:16:40.708" v="43" actId="403"/>
          <ac:spMkLst>
            <pc:docMk/>
            <pc:sldMk cId="2781291162" sldId="278"/>
            <ac:spMk id="290" creationId="{4ED99A8D-DCFF-7D46-BFC6-7F80F0D31C00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00" creationId="{20EB9867-C449-134D-9DE0-D9556F86A023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02" creationId="{0D8FA52C-7033-FC4D-8130-5152DFEEAA5E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03" creationId="{E8877723-0A5E-6949-9C4F-143DDA0A5392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14" creationId="{C37577B6-E08B-DA44-AA52-C7200AD2E900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19" creationId="{F22576C7-477C-EB41-9BF7-96025C25C93C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21" creationId="{97AB8983-D69B-0248-8709-2625A9F53BC9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22" creationId="{743E4C8B-8348-8D42-8F51-AEFAEA5AA83B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23" creationId="{69D92F7B-7EEA-E64E-AF97-3F744220DD06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24" creationId="{A914835D-1DE7-234C-9E22-199D8A6AB196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25" creationId="{B3EF429D-FE50-8B43-8C42-235B98B96989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26" creationId="{34FAEF09-23D6-C54E-8D5C-09AB8E8BE0CF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27" creationId="{31992D72-3E60-814F-9CC8-21060736E5C3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28" creationId="{6C644815-2436-5640-BD8F-B42D822768FA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29" creationId="{E462C956-FD4C-7646-BAD0-9F3C52750EA0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30" creationId="{010759A7-6D86-804B-A6AB-0EDFA871D945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31" creationId="{175D9D63-C475-5540-B3F8-D5273DE73023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32" creationId="{9B70794E-2DFE-7140-95F0-B614C7E3DDB3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33" creationId="{6B888C48-2DB1-CE4E-BA84-9251CE8DDE0D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34" creationId="{702B807E-AEC8-964D-912F-A5028563AC4A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35" creationId="{B341A91A-3D01-3343-941F-3C22BE96F361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36" creationId="{9AD4F165-839D-D048-9245-49451819537C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37" creationId="{912C4BCC-A65B-8549-8C13-B5C922C03DB1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0" creationId="{5C0206B7-4074-8342-9BB3-93B5AA062580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1" creationId="{A33C20E2-C668-9743-9BF6-28E66FC2A262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2" creationId="{BE233EF1-DDB6-AE44-A1CF-AF03DC952D9C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3" creationId="{AB992E32-C826-224B-A160-760338AAF7E5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4" creationId="{AC036286-7990-3341-84F8-611B8AA29337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5" creationId="{ADAC3BCF-F005-A649-9EE3-B1234EEBC23D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6" creationId="{E3FBCE25-4F73-754E-B1E0-7BD22F9C2517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7" creationId="{D2B2843D-76D7-3F49-88B2-AD39C933DB6A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8" creationId="{C143F5EF-5A97-AE41-A961-7E8265956126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49" creationId="{F171CDD6-B280-204F-B050-944F84AE5184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50" creationId="{9CCA2D07-B237-824A-8009-011DE030B477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51" creationId="{235D41B0-D059-D045-86C3-FE57E250D9E9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55" creationId="{363BB812-E916-DF4A-957E-B67F28B3D7E3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56" creationId="{F9C5FB48-5CF1-D44E-8E7E-8E8043CBA869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57" creationId="{A6026905-6C73-AE4A-A0DB-94591F8FEA1C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58" creationId="{370CA18A-5250-6D48-A9D3-6546140787D6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59" creationId="{24457D7E-0FC9-8F42-8053-15E3DE87E42F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60" creationId="{16B07A01-3125-EB45-A1E2-4AD8B0171F3E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63" creationId="{B0B927F3-3F02-F747-AC7F-2DA17F27040E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64" creationId="{CF93353E-D87E-7343-A23C-27799FEE3F49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66" creationId="{CEE342F9-C44C-374A-836C-C880F436D73A}"/>
          </ac:spMkLst>
        </pc:spChg>
        <pc:spChg chg="mod">
          <ac:chgData name="Pooya Ashtari" userId="a7077071-e59f-4aba-954e-8a9f852b7b60" providerId="ADAL" clId="{C3363F46-5554-F741-BFB9-8ADC633FF046}" dt="2022-02-25T14:26:08.557" v="54"/>
          <ac:spMkLst>
            <pc:docMk/>
            <pc:sldMk cId="2781291162" sldId="278"/>
            <ac:spMk id="367" creationId="{E0D6A351-E4FD-BE44-B21E-E875BF643C38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69" creationId="{BCAA8B35-B234-5547-A10D-5DCDD6AAAA50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70" creationId="{EB13A972-2CC5-BB4D-BBF1-27048E8F37F9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71" creationId="{E7E9DDDC-D399-6A47-84E3-C2DA8E72D45D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72" creationId="{3CFD4EA7-29F4-3C4A-B9C5-779CFABA1677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75" creationId="{DC603309-4442-0540-BB43-8149217E30E8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81" creationId="{25DC1F83-D163-1F4D-81A1-BA3A7CA7B8E0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84" creationId="{B2DE112E-F78D-B249-9374-50A345CB1065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85" creationId="{FFED5D99-A488-4E46-976E-0A5547E3C079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86" creationId="{6D8AEE4F-4591-9F43-8D3A-F9EE42A11988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87" creationId="{C6FF19DA-C931-684B-9052-C0C6F32E7624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91" creationId="{D0DF8C58-5172-184D-8E7D-A3E0206E653C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92" creationId="{BFB130DC-0EB7-374C-BC58-59B64DB0A2D3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95" creationId="{722DC032-C3DF-EA41-A2D7-AB800332CD8C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96" creationId="{A4E84013-CD49-A34C-B791-B470EDFDBE91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97" creationId="{36B78CAF-6B29-5144-98F0-5B1B6BF18037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399" creationId="{24799C67-C299-D241-9A04-F668993D483F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402" creationId="{8CA3A5CF-51A2-2A4D-AC7E-79BEF31CE6C2}"/>
          </ac:spMkLst>
        </pc:spChg>
        <pc:spChg chg="mod">
          <ac:chgData name="Pooya Ashtari" userId="a7077071-e59f-4aba-954e-8a9f852b7b60" providerId="ADAL" clId="{C3363F46-5554-F741-BFB9-8ADC633FF046}" dt="2022-02-25T14:26:14.145" v="55"/>
          <ac:spMkLst>
            <pc:docMk/>
            <pc:sldMk cId="2781291162" sldId="278"/>
            <ac:spMk id="403" creationId="{1C5F9EAA-5962-444B-91B7-D55E3E798523}"/>
          </ac:spMkLst>
        </pc:spChg>
        <pc:spChg chg="add del mod">
          <ac:chgData name="Pooya Ashtari" userId="a7077071-e59f-4aba-954e-8a9f852b7b60" providerId="ADAL" clId="{C3363F46-5554-F741-BFB9-8ADC633FF046}" dt="2022-02-25T14:28:42.408" v="68" actId="478"/>
          <ac:spMkLst>
            <pc:docMk/>
            <pc:sldMk cId="2781291162" sldId="278"/>
            <ac:spMk id="404" creationId="{501DA12F-9D74-CF46-95AE-7BF667B5FDCD}"/>
          </ac:spMkLst>
        </pc:spChg>
        <pc:spChg chg="add mod">
          <ac:chgData name="Pooya Ashtari" userId="a7077071-e59f-4aba-954e-8a9f852b7b60" providerId="ADAL" clId="{C3363F46-5554-F741-BFB9-8ADC633FF046}" dt="2022-02-25T14:37:03.211" v="187" actId="164"/>
          <ac:spMkLst>
            <pc:docMk/>
            <pc:sldMk cId="2781291162" sldId="278"/>
            <ac:spMk id="407" creationId="{47C6C078-107C-B144-8433-9FAB376C320B}"/>
          </ac:spMkLst>
        </pc:spChg>
        <pc:spChg chg="add mod">
          <ac:chgData name="Pooya Ashtari" userId="a7077071-e59f-4aba-954e-8a9f852b7b60" providerId="ADAL" clId="{C3363F46-5554-F741-BFB9-8ADC633FF046}" dt="2022-02-25T14:37:03.211" v="187" actId="164"/>
          <ac:spMkLst>
            <pc:docMk/>
            <pc:sldMk cId="2781291162" sldId="278"/>
            <ac:spMk id="429" creationId="{BA0194EF-CC67-EE49-8DF8-70990F68C0C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59" creationId="{51B02725-675F-DD43-8EF5-C199E40B58DB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64" creationId="{2E1991D4-8DCC-BA47-9C92-0887FA3ECAA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66" creationId="{B832766E-9984-5146-84E9-CBF66E82214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68" creationId="{E00EF59F-2EE8-5D40-A46A-60449A8D64E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69" creationId="{0B1AC462-3098-3546-9524-CC80EADBD8A1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70" creationId="{E627AB09-5893-054E-AD7D-51A7A63E247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71" creationId="{6D634D6A-BA7E-BF42-B541-091AB7CD030F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75" creationId="{E4EB073C-B760-1F45-B4FA-6FC698C64647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76" creationId="{DF72EDAA-602B-8F48-A229-4D9AFA4BBFA2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81" creationId="{D53C2968-8968-524A-90D6-47965CA562AA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82" creationId="{2FE7E655-9317-2146-A4D4-8812914F575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84" creationId="{13402F39-A918-9D42-BB5F-16DB81D1868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86" creationId="{59599BC0-F1EB-994E-9406-54B77C16A1ED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87" creationId="{9D84E192-474E-194F-B764-5551400C607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92" creationId="{30DA57F0-8CAC-034A-815A-AD34335C564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93" creationId="{11280D0C-E6A4-8E4F-AEAC-07A2388DE03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94" creationId="{C12F037E-E42A-3445-965A-7E0134B6172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95" creationId="{E32A5072-1BE4-8347-A8F1-A58099F3D04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96" creationId="{C948BB79-5BC8-8A47-A3B0-B84CD898C3A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97" creationId="{534C6B1F-AD61-DB40-B509-125ADF232B7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98" creationId="{D2E64F57-E95D-FF44-BF62-6E9CEA07F5CA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499" creationId="{FE5D4864-B48F-5B49-8CC8-F1EE28B073F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00" creationId="{047B9C67-E15D-9A4F-9774-8A9029BC9C7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01" creationId="{AD88FA73-1EEF-4A48-A55A-BC9C180DF2F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02" creationId="{216C227C-E381-FB41-B33D-009F06BBFD8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03" creationId="{4E9E8C8A-7201-BE43-A34D-B690039BEAF3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04" creationId="{95CEDC37-E044-F441-B219-F6047B5D00F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05" creationId="{704A6994-D3DA-2348-8946-C7F7DB1A2EEB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06" creationId="{847C5136-E0E6-024E-85D8-00DD5618C46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07" creationId="{F7261739-38E3-D747-83E9-DC38A36E2858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16" creationId="{4876901E-D73F-9243-9819-31CCB8EF5869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17" creationId="{0FF80406-42C4-8D4D-8920-7FADA23A0AEF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18" creationId="{9113F1C2-FB6A-7749-82B6-E325527E954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19" creationId="{EE69E01A-C592-3747-A4BC-2AD668FB9591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20" creationId="{80A8A547-0874-FC41-9A6E-2CF3CDE377D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21" creationId="{7CF95023-9ED1-8345-B388-5A213C1EEF4B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22" creationId="{E7F1C05C-CC48-6240-89B9-3765C5E91299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23" creationId="{2FA8D361-7A3A-AB49-8F75-9E72A1991B2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24" creationId="{CBCC3A7F-B628-2841-90E4-61CF81BEB5B7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25" creationId="{122883DF-5FCA-2044-93AC-118871F1D8EF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26" creationId="{CE9F875A-FC96-0B48-AEB0-8977DC748F4A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27" creationId="{0B54934C-E801-A14A-AE13-E33051904F39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28" creationId="{C9D08179-FF50-3745-B967-1D680FB34EFB}"/>
          </ac:spMkLst>
        </pc:spChg>
        <pc:spChg chg="del mod">
          <ac:chgData name="Pooya Ashtari" userId="a7077071-e59f-4aba-954e-8a9f852b7b60" providerId="ADAL" clId="{C3363F46-5554-F741-BFB9-8ADC633FF046}" dt="2022-02-25T14:34:55.195" v="171" actId="478"/>
          <ac:spMkLst>
            <pc:docMk/>
            <pc:sldMk cId="2781291162" sldId="278"/>
            <ac:spMk id="529" creationId="{AF2B1805-F734-EB44-97FB-F0E337DE827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0" creationId="{8D290D56-7E7F-1645-BB78-E356C4C064E7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1" creationId="{CEC95BD1-1DA1-6A4F-BA1E-FD8C6441BC8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2" creationId="{552AB07E-0CDB-4944-95F0-42047301C0A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3" creationId="{6D41603C-18D3-7A42-A5CA-0361D563560D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4" creationId="{14A0DF13-65B5-8F41-803F-20EE972D7028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5" creationId="{590579DC-7FF4-7743-90EA-E39A4622F24B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6" creationId="{5C5B862F-2CF6-9A43-98CE-FB0D074B5E12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7" creationId="{7592F8DA-02C7-B34D-B3BE-BED0BF1B063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8" creationId="{10CC5442-2E70-EA4C-AEB0-557D9F40815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39" creationId="{404F8DB2-B2AA-6C4B-8B3F-01E7DD522431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40" creationId="{420BAC7C-538B-064C-9635-AFD8E9DBF29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41" creationId="{5A9E9142-BF0C-C745-9558-041C435D6703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42" creationId="{0C55F1BB-0667-B644-9746-28099A5FCA62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43" creationId="{C6A50888-5FE5-414A-816B-403222CF99F9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44" creationId="{5987FE3E-DFED-974F-963B-F8F266516C42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45" creationId="{1C036FF5-B591-CF4A-9023-32216903EFEB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46" creationId="{BF41CCA8-80B3-C043-A40D-6D349DA5352A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47" creationId="{0615440D-0C8B-CB49-963E-CFDAF2A3B9C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54" creationId="{FFA69880-1B7C-0549-B6F2-79ECA62D659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55" creationId="{2B75B663-ACA8-744E-BDD0-D0E6330F6BB1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56" creationId="{D461AE83-C188-4D48-B774-ABBD6FD5C5A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57" creationId="{F441D627-47D3-594E-BD3F-C1FF784F7B9F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58" creationId="{D33E474F-FBE0-934F-95B4-439D6031C91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59" creationId="{D55BCD16-E1D9-7244-B2E0-D0C2D2DE949A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0" creationId="{E99215FE-DD3B-A447-A218-30DD83DC2CB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1" creationId="{685214B5-0FC7-8C40-8212-5B2D0E9D39DB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2" creationId="{8C3DAF6D-96B9-1C4C-97EE-6CB76C82AA7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3" creationId="{18AA3215-8E3D-3E47-8639-7CCF1D90DE99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4" creationId="{3A434DF5-1A94-564F-A55F-FCCD41FB365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5" creationId="{E4EDCBC6-C02B-9149-AD2A-774765574A83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6" creationId="{06FB1CC6-D370-2E49-B9B2-73171B7233C3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7" creationId="{E22BB0C9-D11F-0E46-A935-282F45B9CBE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8" creationId="{D1023920-4056-ED4E-A2EA-832D5A31E62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69" creationId="{4AD9970F-6159-B94A-9202-7F958C72E526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74" creationId="{D1784822-D3FB-4349-B0C5-B9FD1B9D98E2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75" creationId="{950874F1-71E2-804F-9240-53BC1294FF6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76" creationId="{3C1BF2A1-872F-6A43-B46D-BAA47DB1E416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77" creationId="{E106B415-2E82-384B-BB55-57EB79682611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78" creationId="{7638D161-C5F2-A74C-B3A8-7094E9CC97FA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79" creationId="{AE61DC72-FD12-5F46-A6A9-465F22A3EE6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0" creationId="{7B2E730A-A936-8E47-9A54-CEE887FE5921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1" creationId="{42425AF7-C95A-894D-9041-29667854BB6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2" creationId="{C543BA73-1BBD-584A-B918-7AD68CF1DB8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3" creationId="{82EC2B18-A2F0-164D-BBE5-5CAE7CD2B5B7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4" creationId="{5EA76721-FEDA-CA40-82DD-37A6A616198A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5" creationId="{38D58500-3130-D644-A024-FB13E05A4222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6" creationId="{4D9AE9B4-5A62-7A43-A1D0-FBFAD949108D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7" creationId="{2D964C37-6F43-664F-B53C-9D85B0797CA7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8" creationId="{226A4A37-F6E5-A64C-96B7-F13C383D3EF2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89" creationId="{144D9696-6790-D748-AEF2-1AB4A31DE5E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96" creationId="{C7D5350B-D115-9346-B834-A0CB5B45888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97" creationId="{974CD17B-2851-0C41-825C-495E27C9014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98" creationId="{C2B46F7F-2E63-E54E-A16C-55D486E1C92B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599" creationId="{CEAEF223-725F-DD42-84D2-A76FA3C1D9ED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0" creationId="{E3CB2900-1A4A-B248-8045-7181EE4A65AD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1" creationId="{B9BC8933-518B-D447-B3B7-72E41472F61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2" creationId="{B23B15E1-E59B-D542-AE5E-26AE406CB14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3" creationId="{209BD12B-BC7E-664E-A518-7B3641F8749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4" creationId="{10BB45CC-96FE-8D44-9A6D-2BF9CAC81C7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5" creationId="{E72FDC95-8D91-814A-996E-AF68818E7D4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6" creationId="{B8963F64-014C-FA4D-A33B-05B14E25FE7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7" creationId="{4E930922-E9AC-9C46-AAAF-0D1EA14BCAB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8" creationId="{F30DC128-9EE1-4441-BD92-37732AD7CD3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09" creationId="{1E5515C2-2E2E-164E-8E91-8A6924F35642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10" creationId="{3FC070D9-91A3-A145-A9D1-07023DAB5084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11" creationId="{192FABA4-0343-1349-9312-6B021C064133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16" creationId="{EA5B694B-7C64-9C4B-937A-C6EA54E58ADF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17" creationId="{7B278B43-A625-A645-9825-0C1387F0175B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18" creationId="{408F9EF9-F098-AF40-8D7E-3014854BB6E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19" creationId="{D990D770-6C6A-F243-8CD0-129C2C572836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0" creationId="{EF4C37CF-99E3-514D-92A9-30E73238A7F7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1" creationId="{A4392FC4-B810-A546-A07F-793EE7376CA7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2" creationId="{98942ED1-C0D2-1A4C-86AF-265A08E5110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3" creationId="{755313F1-290D-9343-9E37-F5939FB972B7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4" creationId="{66478F9C-E9C7-EF46-9E58-2D1BA04EB9F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5" creationId="{F0094B06-9BB4-3141-837A-BCE69AE77F4C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6" creationId="{3B1BB8AA-C617-574A-9E16-C34041EF1732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7" creationId="{7CD26A67-646A-8E46-B7C5-62D09227E9CE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8" creationId="{86B2C43F-9FC2-174F-B4B0-B47CA8D0A4B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29" creationId="{763B032D-D2CE-7F47-9708-EBCE1D9045E5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30" creationId="{BC765D4E-9FAD-D546-9657-7CC550BA2740}"/>
          </ac:spMkLst>
        </pc:spChg>
        <pc:spChg chg="mod">
          <ac:chgData name="Pooya Ashtari" userId="a7077071-e59f-4aba-954e-8a9f852b7b60" providerId="ADAL" clId="{C3363F46-5554-F741-BFB9-8ADC633FF046}" dt="2022-02-25T14:34:29.391" v="167"/>
          <ac:spMkLst>
            <pc:docMk/>
            <pc:sldMk cId="2781291162" sldId="278"/>
            <ac:spMk id="631" creationId="{D660ACDF-D71C-E14A-8FE9-E83DB2AE743C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33" creationId="{ADA2EEEB-C789-DD4B-8390-AB3E0B8FE6B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38" creationId="{D8A76A74-F15E-554E-B4FE-5C3AD54C3D28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40" creationId="{877F865E-D6AA-5C49-B871-7252BCADDD9B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42" creationId="{8818F70F-6205-CC42-A3B7-659C77094878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43" creationId="{919BA396-3BDF-0142-AF67-30C9D1008A81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44" creationId="{196EF791-1D50-B84A-B8D8-70F776F2FEB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45" creationId="{9B954231-81E6-6345-BE34-AA3FD10A502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49" creationId="{21D8650F-ED5D-7449-B666-7F24304FDE4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50" creationId="{8C06C0DB-79F9-1642-80D1-EB0AAAC102F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55" creationId="{5B53977F-4F7A-7E4C-8E80-2D0A95AE2C5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56" creationId="{07DBB4AD-1B22-2D4A-BC31-EAAE578193B4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58" creationId="{F52B6D20-6AEF-3141-B86A-CEC04BF5C14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60" creationId="{5CD9B270-AFCE-4F4B-9B7C-7B5BCF8A0E82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61" creationId="{97B062ED-2A45-1E41-9B81-491AAFEB68FF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66" creationId="{070EE463-4513-E345-B063-D7FDC637CA9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67" creationId="{1CC348F8-763D-F249-8121-E5397D6831E1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68" creationId="{02F24DFD-3BAA-8743-B45D-BA99A5726A6F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69" creationId="{3AC1029A-6E9C-D449-9F8A-9610ACDDC7B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0" creationId="{6F837F1C-F779-CB4B-9C99-C99EDF3E5524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1" creationId="{78AA18DF-2532-C64E-A62C-6BF9775094A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2" creationId="{439BD11C-B8F7-214A-A9DA-5402DA045070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3" creationId="{F5A0206A-8344-C142-8985-A48DFB0F31F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4" creationId="{FB7ABC10-153A-B345-B405-703DDF406F6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5" creationId="{4C0A9D58-BFBB-AA40-B16A-42F206C40D82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6" creationId="{6634320A-66AA-5A44-902B-6AC306305F6D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7" creationId="{3512F300-5272-8048-84F9-ED14B29BC41C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8" creationId="{C4016990-EBC5-284B-B578-25FB92B6AD7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79" creationId="{5575AE72-0F8D-844F-97A0-C0541562EC1A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80" creationId="{D54E6C86-EB67-C94E-96A9-BB16C78DEB62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81" creationId="{15AD261F-FDBF-4E4B-8200-C7BCF98D12A1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0" creationId="{127FA789-3796-B84A-878C-C5FDE38877BF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1" creationId="{0E7CA873-2B36-DB4A-852F-2D6F08C21A6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2" creationId="{090703CA-98BB-0B42-9905-96FE72278AEB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3" creationId="{C0AD60DC-F92C-C341-BD99-D4463CA49992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4" creationId="{0A8282FA-98FE-2646-BC31-518F2AF0A82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5" creationId="{055A2D71-BEBC-094D-85D8-77E638B456D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6" creationId="{C5776539-6B03-D545-AADA-5A08E1ACF24C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7" creationId="{0C25436E-3DCF-A24F-9329-01BF441B348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8" creationId="{65BB205B-C8BA-8E46-A340-3B59D215824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699" creationId="{373DDBB4-54FC-7C48-812A-C2BC6A6047E8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0" creationId="{D53A4601-639D-B144-9028-0E4F44D75A3D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1" creationId="{3B35827B-1522-8C4C-84A1-0F132C7D3CB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2" creationId="{97584AD9-D6E7-C143-AC92-CCEA7694BC30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3" creationId="{D68E5782-21B1-F44F-8568-5399783E211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4" creationId="{3B69A218-E0DD-B24E-A417-9EC6B515D56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5" creationId="{8E505942-7548-0049-98D0-EF7779470A3B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6" creationId="{52350B9E-64FC-D347-83AD-EA9588F79ABF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7" creationId="{42D876A7-18D1-1140-8277-173CA63C07F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8" creationId="{A9040190-5806-704C-93CF-C998D5999DD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09" creationId="{7AB0D95D-B17E-DD4E-892C-059287E40E4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0" creationId="{E330BB20-5A8C-084D-BF32-D55B2D2E948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1" creationId="{B852CA67-A941-8148-B072-E14F348C4B11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2" creationId="{9A508622-393D-7E4E-9F77-D0501EF703A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3" creationId="{D4B33FDA-5199-B743-AA54-F252AEEEFFB1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4" creationId="{20A8F52F-324B-854B-948C-073B99AD4E3A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5" creationId="{87AC5A21-64E5-EB40-862D-4A116BAD8912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6" creationId="{22FCE9C7-22DF-564F-A1A1-BD6A1885CAF4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7" creationId="{E7AFA154-CA91-EB4C-B640-C5998632CAE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8" creationId="{0505FCFB-275F-214A-B0FF-B4B41067FD4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19" creationId="{778D16BB-5869-CB41-BF21-683941314BA1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20" creationId="{D2AD071E-DEEE-3A46-819A-87DA04492662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21" creationId="{FC78F2F5-FCCF-994D-A213-80ADC033A51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28" creationId="{C70A74B5-17D7-1640-812E-1D6BC0771DD0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29" creationId="{156D9A16-86D1-1B4C-AC31-5C7989CB6552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0" creationId="{33850AB0-4956-0D40-BD0E-EB0AB4657A6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1" creationId="{5DE9ED68-E03B-794F-889D-0DA923533F5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2" creationId="{79983029-393D-1F44-9B4F-3FB4A0313C6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3" creationId="{551F58C5-507A-1A47-9D92-D672F3827ABD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4" creationId="{6FBFF9A4-4401-AB47-A0FB-EE53F7D84262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5" creationId="{02A7DDBE-C2D4-E341-A68A-66D9217A6471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6" creationId="{082B7E11-E16A-A845-8FC8-02D865C787F8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7" creationId="{D8E1D741-8869-024F-BDA7-5EF0040F3364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8" creationId="{AC038867-3A57-864F-A760-A1BA1A1A68D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39" creationId="{FE4F0420-A631-7E47-A4ED-7DF7FEDFD852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40" creationId="{1EFCBC18-749A-E741-AB15-84FFAEB1A28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41" creationId="{D1C7DA8D-4356-664E-814D-F8D00F30A81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42" creationId="{09E8F4F0-FF6D-F948-828B-6150F679F6A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43" creationId="{81D0CF4E-117E-1847-8E37-2676EA5B675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48" creationId="{6F4AA6D6-7965-A849-A522-21DD3B9F100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49" creationId="{94DC1E7E-C4EC-A349-B5EC-1AEAFAE5D0E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0" creationId="{C85BCBC1-F291-204E-AA1A-987D62F7A82D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1" creationId="{89B35C6C-547B-AE4B-8745-350760E0526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2" creationId="{0C0A273D-C61B-634A-B056-A82574691294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3" creationId="{A4CD5FBF-E76E-F244-A905-70CF3F07A88F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4" creationId="{CFE6C4A3-07AB-4744-B95C-B14E0350B1DA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5" creationId="{F4647E85-FBF9-7344-A0B9-6A71F600D17A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6" creationId="{05A7022A-E6F3-E940-98E9-12DB7A8277D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7" creationId="{9389DF70-F514-7448-A551-BAC8991BBE4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8" creationId="{9D029C73-5A0B-4E46-9C84-FB168D5A000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59" creationId="{F9CD2444-AF77-664A-AAF0-9AA6E142C38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60" creationId="{6AB6EF5D-F0F6-0E42-816C-0A617343F2A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61" creationId="{6E513A08-B4F6-244C-82DE-200D17FBBC24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62" creationId="{0DA7674D-F209-4242-902E-24D431AD692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63" creationId="{A2B5EDC9-C9FF-1E46-B213-BBD339AF0EF8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0" creationId="{1BE73B02-CB5E-EF42-ADDC-182D47C7CAE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1" creationId="{0CDEADA4-C000-5E43-AE84-06CA6698B43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2" creationId="{854635A1-B7DD-7D44-95B3-3D7F1DA2548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3" creationId="{E15D74B6-2417-E541-A2AD-8D74234D40DF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4" creationId="{30C95268-4238-F14C-B1BB-DF1CA8A5050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5" creationId="{1E829919-6A84-7C4E-938A-C7CDE55D3A8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6" creationId="{6EB67787-73F6-DE42-82C2-249B561CBAE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7" creationId="{30A28DB6-5140-C343-99E7-1E4DD606443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8" creationId="{A990D38B-28D5-6948-8222-BAC25F74CD8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79" creationId="{C53AC191-615D-1448-A24A-71804F3510E4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80" creationId="{7AF96E63-CBC5-2F48-A413-E51D75DF4A5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81" creationId="{3CEFA5B2-6F15-054C-A5F0-C4872233DF3E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82" creationId="{5A04F7DE-C775-6541-87F7-4B74CFFEE11D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83" creationId="{B39BE244-BF9D-1A45-B263-98C8A6CE38AA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84" creationId="{11B11173-6A28-484A-A8BB-2AE455212B5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85" creationId="{827D951C-7BB8-3247-AAC8-22A04DBA1205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0" creationId="{87CA968E-F137-6448-BFE7-A9B72B026CAB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1" creationId="{9DF02D96-B87D-7D40-9A0A-97A235BB0950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2" creationId="{5CAC438B-C2BA-944D-A287-30826545D8BF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3" creationId="{F6F0961E-F4A5-124A-961B-4E620B581F0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4" creationId="{835BAFD3-0442-4445-A228-8FD64725C99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5" creationId="{3274DA84-171D-4C41-B0BD-5450B72DBEBD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6" creationId="{7F220352-B862-C649-8FC6-9EDC15C86A6D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7" creationId="{1005B8F1-6616-9B45-A048-055CBAAEE696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8" creationId="{B41AC194-FC47-A64B-8783-488AB2CEB241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799" creationId="{81D5D40F-E7EE-9340-8216-19EE4724DB63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800" creationId="{BF137DD7-9354-3F43-897F-E8057B294EB8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801" creationId="{26B2F861-0F31-6141-BF07-B01FB631BB97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802" creationId="{B4DF2149-31A3-2841-9D32-0D7732597259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803" creationId="{13E9C019-4F80-9243-A493-34BFC01E9871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804" creationId="{DF71F93C-4EAC-614A-8C1B-5B1514A43DFF}"/>
          </ac:spMkLst>
        </pc:spChg>
        <pc:spChg chg="mod">
          <ac:chgData name="Pooya Ashtari" userId="a7077071-e59f-4aba-954e-8a9f852b7b60" providerId="ADAL" clId="{C3363F46-5554-F741-BFB9-8ADC633FF046}" dt="2022-02-25T14:36:37.755" v="185" actId="404"/>
          <ac:spMkLst>
            <pc:docMk/>
            <pc:sldMk cId="2781291162" sldId="278"/>
            <ac:spMk id="805" creationId="{A6F84A66-6600-9D44-B7DB-EFE84E452CF3}"/>
          </ac:spMkLst>
        </pc:spChg>
        <pc:grpChg chg="add del mod">
          <ac:chgData name="Pooya Ashtari" userId="a7077071-e59f-4aba-954e-8a9f852b7b60" providerId="ADAL" clId="{C3363F46-5554-F741-BFB9-8ADC633FF046}" dt="2022-02-25T14:26:03.906" v="53" actId="478"/>
          <ac:grpSpMkLst>
            <pc:docMk/>
            <pc:sldMk cId="2781291162" sldId="278"/>
            <ac:grpSpMk id="4" creationId="{7CBA6AD8-AE3A-0C4F-AF6F-BA6FCA0FFE0B}"/>
          </ac:grpSpMkLst>
        </pc:grpChg>
        <pc:grpChg chg="mod">
          <ac:chgData name="Pooya Ashtari" userId="a7077071-e59f-4aba-954e-8a9f852b7b60" providerId="ADAL" clId="{C3363F46-5554-F741-BFB9-8ADC633FF046}" dt="2022-02-25T14:13:05.328" v="2"/>
          <ac:grpSpMkLst>
            <pc:docMk/>
            <pc:sldMk cId="2781291162" sldId="278"/>
            <ac:grpSpMk id="5" creationId="{911BC6B4-9F8F-F041-805E-BB4601D14568}"/>
          </ac:grpSpMkLst>
        </pc:grpChg>
        <pc:grpChg chg="mod">
          <ac:chgData name="Pooya Ashtari" userId="a7077071-e59f-4aba-954e-8a9f852b7b60" providerId="ADAL" clId="{C3363F46-5554-F741-BFB9-8ADC633FF046}" dt="2022-02-25T14:13:05.328" v="2"/>
          <ac:grpSpMkLst>
            <pc:docMk/>
            <pc:sldMk cId="2781291162" sldId="278"/>
            <ac:grpSpMk id="6" creationId="{A8AD5860-D95F-2D48-ACF0-967020FA284F}"/>
          </ac:grpSpMkLst>
        </pc:grpChg>
        <pc:grpChg chg="mod">
          <ac:chgData name="Pooya Ashtari" userId="a7077071-e59f-4aba-954e-8a9f852b7b60" providerId="ADAL" clId="{C3363F46-5554-F741-BFB9-8ADC633FF046}" dt="2022-02-25T14:13:05.328" v="2"/>
          <ac:grpSpMkLst>
            <pc:docMk/>
            <pc:sldMk cId="2781291162" sldId="278"/>
            <ac:grpSpMk id="26" creationId="{AC180112-4210-C642-A5D9-9CAB2ECA6C15}"/>
          </ac:grpSpMkLst>
        </pc:grpChg>
        <pc:grpChg chg="mod">
          <ac:chgData name="Pooya Ashtari" userId="a7077071-e59f-4aba-954e-8a9f852b7b60" providerId="ADAL" clId="{C3363F46-5554-F741-BFB9-8ADC633FF046}" dt="2022-02-25T14:13:05.328" v="2"/>
          <ac:grpSpMkLst>
            <pc:docMk/>
            <pc:sldMk cId="2781291162" sldId="278"/>
            <ac:grpSpMk id="33" creationId="{FF33CA17-645E-EF4B-A738-3A098CA0D2DC}"/>
          </ac:grpSpMkLst>
        </pc:grpChg>
        <pc:grpChg chg="mod">
          <ac:chgData name="Pooya Ashtari" userId="a7077071-e59f-4aba-954e-8a9f852b7b60" providerId="ADAL" clId="{C3363F46-5554-F741-BFB9-8ADC633FF046}" dt="2022-02-25T14:13:05.328" v="2"/>
          <ac:grpSpMkLst>
            <pc:docMk/>
            <pc:sldMk cId="2781291162" sldId="278"/>
            <ac:grpSpMk id="51" creationId="{E97ECCDC-8061-774B-A5C4-144B35AF2CF5}"/>
          </ac:grpSpMkLst>
        </pc:grpChg>
        <pc:grpChg chg="mod">
          <ac:chgData name="Pooya Ashtari" userId="a7077071-e59f-4aba-954e-8a9f852b7b60" providerId="ADAL" clId="{C3363F46-5554-F741-BFB9-8ADC633FF046}" dt="2022-02-25T14:13:05.328" v="2"/>
          <ac:grpSpMkLst>
            <pc:docMk/>
            <pc:sldMk cId="2781291162" sldId="278"/>
            <ac:grpSpMk id="52" creationId="{25719E0B-A652-D949-B2BB-B1285EDCA764}"/>
          </ac:grpSpMkLst>
        </pc:grpChg>
        <pc:grpChg chg="add del mod">
          <ac:chgData name="Pooya Ashtari" userId="a7077071-e59f-4aba-954e-8a9f852b7b60" providerId="ADAL" clId="{C3363F46-5554-F741-BFB9-8ADC633FF046}" dt="2022-02-25T14:25:57.160" v="52" actId="478"/>
          <ac:grpSpMkLst>
            <pc:docMk/>
            <pc:sldMk cId="2781291162" sldId="278"/>
            <ac:grpSpMk id="81" creationId="{9F209EEF-2CE2-9D40-ADB1-AA2E04FE4F1E}"/>
          </ac:grpSpMkLst>
        </pc:grpChg>
        <pc:grpChg chg="add del mod">
          <ac:chgData name="Pooya Ashtari" userId="a7077071-e59f-4aba-954e-8a9f852b7b60" providerId="ADAL" clId="{C3363F46-5554-F741-BFB9-8ADC633FF046}" dt="2022-02-25T14:25:57.160" v="52" actId="478"/>
          <ac:grpSpMkLst>
            <pc:docMk/>
            <pc:sldMk cId="2781291162" sldId="278"/>
            <ac:grpSpMk id="101" creationId="{160D43FE-97C9-C44A-B1BF-57468D5929E3}"/>
          </ac:grpSpMkLst>
        </pc:grpChg>
        <pc:grpChg chg="add del mod">
          <ac:chgData name="Pooya Ashtari" userId="a7077071-e59f-4aba-954e-8a9f852b7b60" providerId="ADAL" clId="{C3363F46-5554-F741-BFB9-8ADC633FF046}" dt="2022-02-25T14:25:50.140" v="51" actId="478"/>
          <ac:grpSpMkLst>
            <pc:docMk/>
            <pc:sldMk cId="2781291162" sldId="278"/>
            <ac:grpSpMk id="117" creationId="{EB6DED52-AD2A-F44F-ACA3-05979AC8192D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19" creationId="{CDD3F5BD-3ECA-694E-AE75-786D54BE1D6A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20" creationId="{29586CFF-F779-7F46-8331-7A3BB4AF794F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21" creationId="{7A0DA285-3DC3-034E-954D-0E70BBF33A13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36" creationId="{6ED98BDA-419A-2840-B270-843C4ED4B726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44" creationId="{3EE73600-4E8A-674B-9D6E-2D50A2480D86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47" creationId="{692D2D64-2A4C-1542-818F-D0DA91275906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48" creationId="{CA4C8C16-EE5F-6A4E-9FB1-CE6AF080F355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49" creationId="{42C37749-B885-8C4E-B3D9-A74C5D400087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50" creationId="{7339EE9A-E580-834E-856D-94E3872E5B0B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67" creationId="{C0F7FC00-D38E-D744-9C48-DEC0842742AE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68" creationId="{BB075D1C-6A98-9347-9872-0F107911222B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69" creationId="{CC6CC8BC-F043-D544-AF8B-33F2DDA30012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70" creationId="{F036F3B0-6D2B-7244-8157-C07898FD734A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71" creationId="{B5A29008-A1F4-3C4B-8569-785BC4883FF8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72" creationId="{5472676A-40D1-A243-AA29-4A7F015F000A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73" creationId="{7BDCB90B-2C21-6D43-BE68-39656D7B6833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174" creationId="{92C90A83-6665-434F-AD0F-2C2EAAA5C38E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07" creationId="{8B6ECB46-7177-AA46-9CAF-34127BC1EEF7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08" creationId="{ED69BA12-0001-5A47-B15D-F93E4871862C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09" creationId="{E529ED9C-F2EB-BF4A-8AD9-71D075F88212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10" creationId="{FA37BA6C-DB8D-174E-ACFC-5B64D51649CA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11" creationId="{762F9C96-46C6-F145-B30A-86154F01CC97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12" creationId="{F68D881E-F29F-3A4F-AF57-FDB5E77E1534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29" creationId="{2DC7BD78-3282-3C40-B5B3-635153C476D4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30" creationId="{E7954391-881F-D044-9AE7-B7B87382D22E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31" creationId="{FAB3F66C-155F-6443-9F07-196ADFA3442C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32" creationId="{E91465AB-DC50-C04B-BB2C-D4A887E36F02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49" creationId="{8B428574-E2CC-A04B-BB56-95C4F445F992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50" creationId="{505E8F94-8AA0-2144-A8FE-87A164C28530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51" creationId="{277D0742-776F-EC42-BAA4-2021CA01FAB8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52" creationId="{E7B17D33-7DAC-6C46-A75B-D115A8EEAF6D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53" creationId="{A5D84461-1310-C54C-BF87-B839D70D74BD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54" creationId="{2B6FE2C7-7CAA-A848-9500-648BBBF45ED4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71" creationId="{4FA66BA4-B3FD-D24B-B857-1E78E215EB56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72" creationId="{AD2FAD02-9F14-6C48-A9DE-33776AF58C85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73" creationId="{DABDE006-84DC-2E44-8545-9223221802D1}"/>
          </ac:grpSpMkLst>
        </pc:grpChg>
        <pc:grpChg chg="mod">
          <ac:chgData name="Pooya Ashtari" userId="a7077071-e59f-4aba-954e-8a9f852b7b60" providerId="ADAL" clId="{C3363F46-5554-F741-BFB9-8ADC633FF046}" dt="2022-02-25T14:13:53.010" v="6"/>
          <ac:grpSpMkLst>
            <pc:docMk/>
            <pc:sldMk cId="2781291162" sldId="278"/>
            <ac:grpSpMk id="274" creationId="{FA077CD0-BBC1-D740-89F6-B28410163CD8}"/>
          </ac:grpSpMkLst>
        </pc:grpChg>
        <pc:grpChg chg="add mod">
          <ac:chgData name="Pooya Ashtari" userId="a7077071-e59f-4aba-954e-8a9f852b7b60" providerId="ADAL" clId="{C3363F46-5554-F741-BFB9-8ADC633FF046}" dt="2022-02-25T14:37:03.211" v="187" actId="164"/>
          <ac:grpSpMkLst>
            <pc:docMk/>
            <pc:sldMk cId="2781291162" sldId="278"/>
            <ac:grpSpMk id="291" creationId="{ABB387DD-63C2-9F4F-82AE-59A53F46B9BF}"/>
          </ac:grpSpMkLst>
        </pc:grpChg>
        <pc:grpChg chg="mod">
          <ac:chgData name="Pooya Ashtari" userId="a7077071-e59f-4aba-954e-8a9f852b7b60" providerId="ADAL" clId="{C3363F46-5554-F741-BFB9-8ADC633FF046}" dt="2022-02-25T14:26:08.557" v="54"/>
          <ac:grpSpMkLst>
            <pc:docMk/>
            <pc:sldMk cId="2781291162" sldId="278"/>
            <ac:grpSpMk id="292" creationId="{0D38B434-58F7-8749-AF75-41CA9D4D9D77}"/>
          </ac:grpSpMkLst>
        </pc:grpChg>
        <pc:grpChg chg="mod">
          <ac:chgData name="Pooya Ashtari" userId="a7077071-e59f-4aba-954e-8a9f852b7b60" providerId="ADAL" clId="{C3363F46-5554-F741-BFB9-8ADC633FF046}" dt="2022-02-25T14:26:08.557" v="54"/>
          <ac:grpSpMkLst>
            <pc:docMk/>
            <pc:sldMk cId="2781291162" sldId="278"/>
            <ac:grpSpMk id="293" creationId="{04C738C1-8651-BE43-A83A-09C5AAC4D399}"/>
          </ac:grpSpMkLst>
        </pc:grpChg>
        <pc:grpChg chg="mod">
          <ac:chgData name="Pooya Ashtari" userId="a7077071-e59f-4aba-954e-8a9f852b7b60" providerId="ADAL" clId="{C3363F46-5554-F741-BFB9-8ADC633FF046}" dt="2022-02-25T14:26:08.557" v="54"/>
          <ac:grpSpMkLst>
            <pc:docMk/>
            <pc:sldMk cId="2781291162" sldId="278"/>
            <ac:grpSpMk id="313" creationId="{9C9E874E-938D-9249-BD53-ACB19C29BB49}"/>
          </ac:grpSpMkLst>
        </pc:grpChg>
        <pc:grpChg chg="mod">
          <ac:chgData name="Pooya Ashtari" userId="a7077071-e59f-4aba-954e-8a9f852b7b60" providerId="ADAL" clId="{C3363F46-5554-F741-BFB9-8ADC633FF046}" dt="2022-02-25T14:26:08.557" v="54"/>
          <ac:grpSpMkLst>
            <pc:docMk/>
            <pc:sldMk cId="2781291162" sldId="278"/>
            <ac:grpSpMk id="320" creationId="{EB94A3C9-D978-DB4A-B9DE-635C4D38883F}"/>
          </ac:grpSpMkLst>
        </pc:grpChg>
        <pc:grpChg chg="mod">
          <ac:chgData name="Pooya Ashtari" userId="a7077071-e59f-4aba-954e-8a9f852b7b60" providerId="ADAL" clId="{C3363F46-5554-F741-BFB9-8ADC633FF046}" dt="2022-02-25T14:26:08.557" v="54"/>
          <ac:grpSpMkLst>
            <pc:docMk/>
            <pc:sldMk cId="2781291162" sldId="278"/>
            <ac:grpSpMk id="338" creationId="{966BC2C7-52F4-1B49-982F-33243E5B5FBA}"/>
          </ac:grpSpMkLst>
        </pc:grpChg>
        <pc:grpChg chg="mod">
          <ac:chgData name="Pooya Ashtari" userId="a7077071-e59f-4aba-954e-8a9f852b7b60" providerId="ADAL" clId="{C3363F46-5554-F741-BFB9-8ADC633FF046}" dt="2022-02-25T14:26:08.557" v="54"/>
          <ac:grpSpMkLst>
            <pc:docMk/>
            <pc:sldMk cId="2781291162" sldId="278"/>
            <ac:grpSpMk id="339" creationId="{D8383D5B-A2AA-4A47-A3F1-F44C98D9044C}"/>
          </ac:grpSpMkLst>
        </pc:grpChg>
        <pc:grpChg chg="add mod">
          <ac:chgData name="Pooya Ashtari" userId="a7077071-e59f-4aba-954e-8a9f852b7b60" providerId="ADAL" clId="{C3363F46-5554-F741-BFB9-8ADC633FF046}" dt="2022-02-25T14:37:03.211" v="187" actId="164"/>
          <ac:grpSpMkLst>
            <pc:docMk/>
            <pc:sldMk cId="2781291162" sldId="278"/>
            <ac:grpSpMk id="368" creationId="{7EB4C400-B6EB-8544-AADA-0582E91E8316}"/>
          </ac:grpSpMkLst>
        </pc:grpChg>
        <pc:grpChg chg="add mod">
          <ac:chgData name="Pooya Ashtari" userId="a7077071-e59f-4aba-954e-8a9f852b7b60" providerId="ADAL" clId="{C3363F46-5554-F741-BFB9-8ADC633FF046}" dt="2022-02-25T14:37:03.211" v="187" actId="164"/>
          <ac:grpSpMkLst>
            <pc:docMk/>
            <pc:sldMk cId="2781291162" sldId="278"/>
            <ac:grpSpMk id="388" creationId="{279FC97E-F4B8-B847-8B7F-527F14305318}"/>
          </ac:grpSpMkLst>
        </pc:grpChg>
        <pc:grpChg chg="add del mod">
          <ac:chgData name="Pooya Ashtari" userId="a7077071-e59f-4aba-954e-8a9f852b7b60" providerId="ADAL" clId="{C3363F46-5554-F741-BFB9-8ADC633FF046}" dt="2022-02-25T14:34:57.593" v="172" actId="478"/>
          <ac:grpSpMkLst>
            <pc:docMk/>
            <pc:sldMk cId="2781291162" sldId="278"/>
            <ac:grpSpMk id="458" creationId="{12A5AC38-29E3-D64C-9AB9-7BA722BC9A82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460" creationId="{31D50136-656A-4840-8CCA-F08EA35CEBBE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461" creationId="{86EDC422-8AF4-2D43-BE06-8544C9001453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462" creationId="{CD7A5825-258A-284F-AA30-4DC1884001F4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477" creationId="{FCCC8C90-5C2E-8242-A7A8-1A877DBABBCF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485" creationId="{EFAD4C5B-73A5-2143-91DA-DFDE6FF6CDEA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488" creationId="{A04007A5-326C-0543-8E64-5DF38189C7DD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489" creationId="{403CA189-9661-2548-838E-24116C243E5B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490" creationId="{45C4DD33-134C-FC46-8114-2C177CD5909C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491" creationId="{ABDAC386-4C55-6F45-990A-595B94ED6358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08" creationId="{67EBC67F-8F01-5D4C-BE20-20B02CAF3CC0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09" creationId="{F2557818-632E-C347-AEA9-F9006A77F0C9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10" creationId="{6A487723-7F01-504C-96F8-26DB3F967CE3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11" creationId="{229DE46C-55DF-F648-91E8-BFE115E8ACBA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12" creationId="{93FA7C09-E0BD-1447-B965-1968DEE29A4D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13" creationId="{D2714D27-E40D-494E-8026-1248BE1DCC55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14" creationId="{159D97E7-B8CE-6A4E-B13E-F6B5110DCA8B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15" creationId="{CFC7F183-10FE-5748-8C0D-928678E78557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48" creationId="{2A32F6D9-328C-4943-B003-271B5C2E4060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49" creationId="{6BD67DAD-1DC4-C445-9ACC-609FAF8421C8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50" creationId="{22A08DE0-9337-A149-A033-FA2E447E7923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51" creationId="{19127DC3-199D-9B4B-A4C5-B833F6480747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52" creationId="{4AD6EA44-80BE-2C4D-9F35-F0A93BD1BE82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53" creationId="{0493AA10-E390-1641-AE5E-858782F7E135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70" creationId="{BE08C4B2-6584-1742-8C41-77B151D9CDA1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71" creationId="{AF4E1E60-465B-6548-8E8D-B7D1B534B01B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72" creationId="{EDD44C91-582C-5440-BD63-0C9EA2853FC1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73" creationId="{61F84969-6CE3-3440-9CFC-2546870A8306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90" creationId="{433DA8D3-92D4-FB4D-9362-9CFC84CB1B06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91" creationId="{4760FC7D-14B6-DA41-97E8-809C11011E4B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92" creationId="{61DD3FCC-7AF4-0D46-88B0-C2FAAD570ACE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93" creationId="{C1FCC199-952A-894E-BECF-869894687391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94" creationId="{7F6F6D70-E469-0B4D-862B-7CB33809B6E5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595" creationId="{FD793B40-5A16-6C4F-A2D7-1851E809A879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612" creationId="{92613022-F7B3-B244-9924-136DC399B82C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613" creationId="{70A17337-4254-3C48-89B5-AA0F818EDDE6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614" creationId="{BE92F076-8B9E-344F-AB98-040630F5D24D}"/>
          </ac:grpSpMkLst>
        </pc:grpChg>
        <pc:grpChg chg="mod">
          <ac:chgData name="Pooya Ashtari" userId="a7077071-e59f-4aba-954e-8a9f852b7b60" providerId="ADAL" clId="{C3363F46-5554-F741-BFB9-8ADC633FF046}" dt="2022-02-25T14:34:29.391" v="167"/>
          <ac:grpSpMkLst>
            <pc:docMk/>
            <pc:sldMk cId="2781291162" sldId="278"/>
            <ac:grpSpMk id="615" creationId="{72B49238-C3A1-3E4F-8BBD-C6F70C34ADD2}"/>
          </ac:grpSpMkLst>
        </pc:grpChg>
        <pc:grpChg chg="add mod">
          <ac:chgData name="Pooya Ashtari" userId="a7077071-e59f-4aba-954e-8a9f852b7b60" providerId="ADAL" clId="{C3363F46-5554-F741-BFB9-8ADC633FF046}" dt="2022-02-25T14:39:26.591" v="195" actId="164"/>
          <ac:grpSpMkLst>
            <pc:docMk/>
            <pc:sldMk cId="2781291162" sldId="278"/>
            <ac:grpSpMk id="632" creationId="{5014F9B5-5979-E245-A2BF-372861F069E0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34" creationId="{79B36418-6F40-FB46-B53A-E6814C99F500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35" creationId="{CC83C730-4272-234C-A084-C2CE4FED42C8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36" creationId="{7026E23D-E6C2-DF45-AE8E-3AE7EE1A1F4B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51" creationId="{2C44F6A7-C04E-F440-8CE7-585F08DDD4E4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59" creationId="{4A78E8E8-7369-4D4A-A666-3E669405AB40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62" creationId="{639B67E1-002C-574E-9D5B-343D94F18257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63" creationId="{236CBD39-6F45-114B-83A8-BB25E9D227E3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64" creationId="{418A8C1E-BA70-A24E-AC91-6A97481AD127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65" creationId="{4AD19EC8-771B-5D46-A45C-7C18A0F16E4C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82" creationId="{2389A34E-6457-EE4A-95A0-06D525F78C30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83" creationId="{46D8D4C2-32C7-A648-AB49-30F30AACDED1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84" creationId="{9179A58E-82A5-B245-89CA-8E5C5E825AD3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85" creationId="{BC78CC05-9D93-DB43-9E1F-25FE4AB82DD3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86" creationId="{C759B786-5971-AB4D-8909-074FF062185F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87" creationId="{A51DAE79-B724-9241-9C24-B14940E196CD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88" creationId="{B71FC5D5-58C7-8547-AF48-1ED6CA57FCC7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689" creationId="{F0A503D8-F98A-1743-BCD5-AB571D4ABE86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22" creationId="{8EF3BAB7-328B-4B4B-BBFA-86D5368123EF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23" creationId="{C25DFB6C-418B-4E48-B581-4EFD32AD73CA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24" creationId="{BBEBE674-0B2F-2542-BAFB-F5E78A5FA742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25" creationId="{846F02EB-4E5A-6943-B810-52FC60FD05C8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26" creationId="{955CC766-8707-D949-B65D-B356B914164D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27" creationId="{A84D2F93-6A10-0C47-9138-6A1CE67C52D4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44" creationId="{C1E52BF1-75C7-CE43-9C8A-A63765D9668E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45" creationId="{2396D3C3-BFEC-534C-A6C5-26974CD83FAD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46" creationId="{9A9E951E-3A89-0B4C-9170-61053647CDDA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47" creationId="{82507653-8D28-F34B-9632-F81012C5FB36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64" creationId="{0AD54606-C6F9-854E-8FE2-C7FE835D0C05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65" creationId="{9A88380B-D0EE-AE41-B86C-57C3425C6BFA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66" creationId="{1F8C4275-4957-7543-AAC9-6202FB6C25DF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67" creationId="{34119379-9A24-384A-9E1F-C9C15C8AC7EB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68" creationId="{38FD77AA-D35F-C948-881E-8AEC05EFEC57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69" creationId="{EF776BA2-FAAB-9742-ADB1-A696C0D8E190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86" creationId="{D3025AB3-F0E7-E646-BCAF-6BC65EBD5097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87" creationId="{1EC9812A-F964-114B-92B9-3A6F8843C0B7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88" creationId="{54D1D917-5406-CA49-A8E5-4D599F626703}"/>
          </ac:grpSpMkLst>
        </pc:grpChg>
        <pc:grpChg chg="mod">
          <ac:chgData name="Pooya Ashtari" userId="a7077071-e59f-4aba-954e-8a9f852b7b60" providerId="ADAL" clId="{C3363F46-5554-F741-BFB9-8ADC633FF046}" dt="2022-02-25T14:35:03.262" v="173"/>
          <ac:grpSpMkLst>
            <pc:docMk/>
            <pc:sldMk cId="2781291162" sldId="278"/>
            <ac:grpSpMk id="789" creationId="{08C17A19-B35F-284F-BEF1-244B7A64F9A6}"/>
          </ac:grpSpMkLst>
        </pc:grpChg>
        <pc:grpChg chg="add mod">
          <ac:chgData name="Pooya Ashtari" userId="a7077071-e59f-4aba-954e-8a9f852b7b60" providerId="ADAL" clId="{C3363F46-5554-F741-BFB9-8ADC633FF046}" dt="2022-02-25T14:39:26.591" v="195" actId="164"/>
          <ac:grpSpMkLst>
            <pc:docMk/>
            <pc:sldMk cId="2781291162" sldId="278"/>
            <ac:grpSpMk id="806" creationId="{BE28A385-308D-914B-99C1-B67CFD9ECE1C}"/>
          </ac:grpSpMkLst>
        </pc:grpChg>
        <pc:grpChg chg="add mod">
          <ac:chgData name="Pooya Ashtari" userId="a7077071-e59f-4aba-954e-8a9f852b7b60" providerId="ADAL" clId="{C3363F46-5554-F741-BFB9-8ADC633FF046}" dt="2022-02-25T14:39:26.591" v="195" actId="164"/>
          <ac:grpSpMkLst>
            <pc:docMk/>
            <pc:sldMk cId="2781291162" sldId="278"/>
            <ac:grpSpMk id="807" creationId="{09EC54B2-B42E-AC4E-A64A-A557D9DD35B6}"/>
          </ac:grpSpMkLst>
        </pc:grpChg>
        <pc:picChg chg="mod">
          <ac:chgData name="Pooya Ashtari" userId="a7077071-e59f-4aba-954e-8a9f852b7b60" providerId="ADAL" clId="{C3363F46-5554-F741-BFB9-8ADC633FF046}" dt="2022-02-25T14:13:05.328" v="2"/>
          <ac:picMkLst>
            <pc:docMk/>
            <pc:sldMk cId="2781291162" sldId="278"/>
            <ac:picMk id="9" creationId="{C3305F47-5D9D-1141-8373-88BA6BE83D60}"/>
          </ac:picMkLst>
        </pc:picChg>
        <pc:picChg chg="mod">
          <ac:chgData name="Pooya Ashtari" userId="a7077071-e59f-4aba-954e-8a9f852b7b60" providerId="ADAL" clId="{C3363F46-5554-F741-BFB9-8ADC633FF046}" dt="2022-02-25T14:13:05.328" v="2"/>
          <ac:picMkLst>
            <pc:docMk/>
            <pc:sldMk cId="2781291162" sldId="278"/>
            <ac:picMk id="10" creationId="{B442CA16-E35B-5345-8B47-D76E8BD31AC6}"/>
          </ac:picMkLst>
        </pc:picChg>
        <pc:picChg chg="mod">
          <ac:chgData name="Pooya Ashtari" userId="a7077071-e59f-4aba-954e-8a9f852b7b60" providerId="ADAL" clId="{C3363F46-5554-F741-BFB9-8ADC633FF046}" dt="2022-02-25T14:13:05.328" v="2"/>
          <ac:picMkLst>
            <pc:docMk/>
            <pc:sldMk cId="2781291162" sldId="278"/>
            <ac:picMk id="11" creationId="{B3DECBD3-C350-7641-9CD7-6A1760BE0839}"/>
          </ac:picMkLst>
        </pc:picChg>
        <pc:picChg chg="mod">
          <ac:chgData name="Pooya Ashtari" userId="a7077071-e59f-4aba-954e-8a9f852b7b60" providerId="ADAL" clId="{C3363F46-5554-F741-BFB9-8ADC633FF046}" dt="2022-02-25T14:13:05.328" v="2"/>
          <ac:picMkLst>
            <pc:docMk/>
            <pc:sldMk cId="2781291162" sldId="278"/>
            <ac:picMk id="12" creationId="{4DDF7BA9-6B00-304A-A3ED-FBD1438E35AB}"/>
          </ac:picMkLst>
        </pc:picChg>
        <pc:picChg chg="mod">
          <ac:chgData name="Pooya Ashtari" userId="a7077071-e59f-4aba-954e-8a9f852b7b60" providerId="ADAL" clId="{C3363F46-5554-F741-BFB9-8ADC633FF046}" dt="2022-02-25T14:26:08.557" v="54"/>
          <ac:picMkLst>
            <pc:docMk/>
            <pc:sldMk cId="2781291162" sldId="278"/>
            <ac:picMk id="296" creationId="{C37F2965-78F6-E14A-82DA-0958110BB33B}"/>
          </ac:picMkLst>
        </pc:picChg>
        <pc:picChg chg="mod">
          <ac:chgData name="Pooya Ashtari" userId="a7077071-e59f-4aba-954e-8a9f852b7b60" providerId="ADAL" clId="{C3363F46-5554-F741-BFB9-8ADC633FF046}" dt="2022-02-25T14:26:08.557" v="54"/>
          <ac:picMkLst>
            <pc:docMk/>
            <pc:sldMk cId="2781291162" sldId="278"/>
            <ac:picMk id="297" creationId="{418881D3-1994-864D-A18B-730AE988932F}"/>
          </ac:picMkLst>
        </pc:picChg>
        <pc:picChg chg="mod">
          <ac:chgData name="Pooya Ashtari" userId="a7077071-e59f-4aba-954e-8a9f852b7b60" providerId="ADAL" clId="{C3363F46-5554-F741-BFB9-8ADC633FF046}" dt="2022-02-25T14:26:08.557" v="54"/>
          <ac:picMkLst>
            <pc:docMk/>
            <pc:sldMk cId="2781291162" sldId="278"/>
            <ac:picMk id="298" creationId="{645669F4-3280-A74A-B486-7BBA6CE504CD}"/>
          </ac:picMkLst>
        </pc:picChg>
        <pc:picChg chg="mod">
          <ac:chgData name="Pooya Ashtari" userId="a7077071-e59f-4aba-954e-8a9f852b7b60" providerId="ADAL" clId="{C3363F46-5554-F741-BFB9-8ADC633FF046}" dt="2022-02-25T14:26:08.557" v="54"/>
          <ac:picMkLst>
            <pc:docMk/>
            <pc:sldMk cId="2781291162" sldId="278"/>
            <ac:picMk id="299" creationId="{35EDAE15-18E4-8F4A-93FC-346C0C83B595}"/>
          </ac:picMkLst>
        </pc:pic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7" creationId="{B03DB4ED-58AA-344C-8743-A040D56FAB70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8" creationId="{DB5B2319-1F0E-4A4B-9FDD-8FF4BDD256D9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14" creationId="{367EE888-2410-0846-8D28-03D1AEC5A590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17" creationId="{3375433A-5481-844C-BAB7-655CF1E028B6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18" creationId="{A813C814-647B-984B-94E2-3F02547A895B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19" creationId="{F5919DB3-F25F-A344-BBC8-87B086C16513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20" creationId="{4EE83884-E890-7946-BC93-7C060AAEAA9E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21" creationId="{4B6B0B82-DB04-EA43-A788-CA61406860E7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22" creationId="{60281EBE-936F-364B-ADFB-27CF5D42B73F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23" creationId="{57934631-211D-0645-B3B2-194EB8FCD060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24" creationId="{F6FA6299-501F-244E-B934-88ED89A4FCAA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25" creationId="{885FAA79-9648-0E49-92C1-CBA24A7AE5DD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28" creationId="{B0D3E7E6-F15A-5049-B4A8-3E05B8674092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29" creationId="{9B9B1749-2B31-0A4D-A39C-8611F13AA582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30" creationId="{9D9D6192-6599-BF43-997E-3187177D25A6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31" creationId="{B12E0BCA-FA37-584B-B1A3-02604D2110FE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65" creationId="{A9836362-C81D-DD47-A5C9-6EAB67BA2EC1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66" creationId="{747CCCCC-4D25-7546-BB11-6BACC9284F17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67" creationId="{71DD8142-8D1F-DD4C-A1F6-DFE932BE55A9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74" creationId="{427214DC-6CBE-F743-AD27-EAD0E581F4E7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75" creationId="{5F8BD811-1192-894E-88F2-E2C0CA654386}"/>
          </ac:cxnSpMkLst>
        </pc:cxnChg>
        <pc:cxnChg chg="mod">
          <ac:chgData name="Pooya Ashtari" userId="a7077071-e59f-4aba-954e-8a9f852b7b60" providerId="ADAL" clId="{C3363F46-5554-F741-BFB9-8ADC633FF046}" dt="2022-02-25T14:26:03.906" v="53" actId="478"/>
          <ac:cxnSpMkLst>
            <pc:docMk/>
            <pc:sldMk cId="2781291162" sldId="278"/>
            <ac:cxnSpMk id="78" creationId="{199B91EF-919E-2D40-802D-D0087803B8BE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86" creationId="{0F3AA6B0-0C05-E44C-B0CC-C9B747ED84AA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87" creationId="{863B61BD-A86D-A34D-9ADA-844ED1201687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89" creationId="{37C10171-81C4-DC40-84D3-85D1D7B7F357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90" creationId="{11C925C9-1509-3841-8B2A-690A606EDDDD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91" creationId="{300339D8-6E9C-AF49-A8CB-8D3D86F0CC93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92" creationId="{AFDF7BB8-7A8C-DF4A-AB92-C49D1EBFBB6C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93" creationId="{B270A012-C35C-B543-AAE5-C0CF2CA223AB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95" creationId="{94973498-836A-6146-9D32-375BDE2F623B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96" creationId="{119FFAD5-A3EF-D347-9A53-38B99FE9A5DB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102" creationId="{A0F877CC-82D5-4F4B-907F-B8D8BA2CEACA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103" creationId="{B5C68F82-5DE9-BC43-8392-CD02E430BC0E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106" creationId="{1A9B828F-75E5-B54A-A546-0061FB98EB4E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107" creationId="{8BED4414-9064-0842-9145-9B923A9E5C15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111" creationId="{41F13B55-6E3D-074D-8EB1-6D3BDEAEB58A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113" creationId="{3D3B45A8-3F9D-8244-BB03-973FCDE9343B}"/>
          </ac:cxnSpMkLst>
        </pc:cxnChg>
        <pc:cxnChg chg="mod">
          <ac:chgData name="Pooya Ashtari" userId="a7077071-e59f-4aba-954e-8a9f852b7b60" providerId="ADAL" clId="{C3363F46-5554-F741-BFB9-8ADC633FF046}" dt="2022-02-25T14:25:57.160" v="52" actId="478"/>
          <ac:cxnSpMkLst>
            <pc:docMk/>
            <pc:sldMk cId="2781291162" sldId="278"/>
            <ac:cxnSpMk id="114" creationId="{E2FE5072-CF86-624B-A719-55ACE186DD25}"/>
          </ac:cxnSpMkLst>
        </pc:cxnChg>
        <pc:cxnChg chg="mod">
          <ac:chgData name="Pooya Ashtari" userId="a7077071-e59f-4aba-954e-8a9f852b7b60" providerId="ADAL" clId="{C3363F46-5554-F741-BFB9-8ADC633FF046}" dt="2022-02-25T14:13:53.010" v="6"/>
          <ac:cxnSpMkLst>
            <pc:docMk/>
            <pc:sldMk cId="2781291162" sldId="278"/>
            <ac:cxnSpMk id="122" creationId="{A102448F-81AD-3941-8B7D-B98BCBE17661}"/>
          </ac:cxnSpMkLst>
        </pc:cxnChg>
        <pc:cxnChg chg="mod">
          <ac:chgData name="Pooya Ashtari" userId="a7077071-e59f-4aba-954e-8a9f852b7b60" providerId="ADAL" clId="{C3363F46-5554-F741-BFB9-8ADC633FF046}" dt="2022-02-25T14:13:53.010" v="6"/>
          <ac:cxnSpMkLst>
            <pc:docMk/>
            <pc:sldMk cId="2781291162" sldId="278"/>
            <ac:cxnSpMk id="124" creationId="{BAE258E5-BB2F-9446-8B3D-6CE78F0C765C}"/>
          </ac:cxnSpMkLst>
        </pc:cxnChg>
        <pc:cxnChg chg="mod">
          <ac:chgData name="Pooya Ashtari" userId="a7077071-e59f-4aba-954e-8a9f852b7b60" providerId="ADAL" clId="{C3363F46-5554-F741-BFB9-8ADC633FF046}" dt="2022-02-25T14:13:53.010" v="6"/>
          <ac:cxnSpMkLst>
            <pc:docMk/>
            <pc:sldMk cId="2781291162" sldId="278"/>
            <ac:cxnSpMk id="126" creationId="{861731B2-96FB-6146-9497-EEAA13F8EDB5}"/>
          </ac:cxnSpMkLst>
        </pc:cxnChg>
        <pc:cxnChg chg="mod">
          <ac:chgData name="Pooya Ashtari" userId="a7077071-e59f-4aba-954e-8a9f852b7b60" providerId="ADAL" clId="{C3363F46-5554-F741-BFB9-8ADC633FF046}" dt="2022-02-25T14:25:50.140" v="51" actId="478"/>
          <ac:cxnSpMkLst>
            <pc:docMk/>
            <pc:sldMk cId="2781291162" sldId="278"/>
            <ac:cxnSpMk id="131" creationId="{11C443DC-6CEA-B84D-8C6B-BC9BBB90A1D0}"/>
          </ac:cxnSpMkLst>
        </pc:cxnChg>
        <pc:cxnChg chg="mod">
          <ac:chgData name="Pooya Ashtari" userId="a7077071-e59f-4aba-954e-8a9f852b7b60" providerId="ADAL" clId="{C3363F46-5554-F741-BFB9-8ADC633FF046}" dt="2022-02-25T14:13:53.010" v="6"/>
          <ac:cxnSpMkLst>
            <pc:docMk/>
            <pc:sldMk cId="2781291162" sldId="278"/>
            <ac:cxnSpMk id="132" creationId="{69514119-EB09-BE48-B973-3EE433BFA0D2}"/>
          </ac:cxnSpMkLst>
        </pc:cxnChg>
        <pc:cxnChg chg="mod">
          <ac:chgData name="Pooya Ashtari" userId="a7077071-e59f-4aba-954e-8a9f852b7b60" providerId="ADAL" clId="{C3363F46-5554-F741-BFB9-8ADC633FF046}" dt="2022-02-25T14:13:53.010" v="6"/>
          <ac:cxnSpMkLst>
            <pc:docMk/>
            <pc:sldMk cId="2781291162" sldId="278"/>
            <ac:cxnSpMk id="133" creationId="{00F06717-6E89-8547-B639-8643A298B4D4}"/>
          </ac:cxnSpMkLst>
        </pc:cxnChg>
        <pc:cxnChg chg="mod">
          <ac:chgData name="Pooya Ashtari" userId="a7077071-e59f-4aba-954e-8a9f852b7b60" providerId="ADAL" clId="{C3363F46-5554-F741-BFB9-8ADC633FF046}" dt="2022-02-25T14:25:50.140" v="51" actId="478"/>
          <ac:cxnSpMkLst>
            <pc:docMk/>
            <pc:sldMk cId="2781291162" sldId="278"/>
            <ac:cxnSpMk id="137" creationId="{60B79E21-AD9B-D54E-A17C-7D659106FF58}"/>
          </ac:cxnSpMkLst>
        </pc:cxnChg>
        <pc:cxnChg chg="mod">
          <ac:chgData name="Pooya Ashtari" userId="a7077071-e59f-4aba-954e-8a9f852b7b60" providerId="ADAL" clId="{C3363F46-5554-F741-BFB9-8ADC633FF046}" dt="2022-02-25T14:25:50.140" v="51" actId="478"/>
          <ac:cxnSpMkLst>
            <pc:docMk/>
            <pc:sldMk cId="2781291162" sldId="278"/>
            <ac:cxnSpMk id="138" creationId="{38416372-6E11-2D46-AECD-23F8472B77DB}"/>
          </ac:cxnSpMkLst>
        </pc:cxnChg>
        <pc:cxnChg chg="mod">
          <ac:chgData name="Pooya Ashtari" userId="a7077071-e59f-4aba-954e-8a9f852b7b60" providerId="ADAL" clId="{C3363F46-5554-F741-BFB9-8ADC633FF046}" dt="2022-02-25T14:25:50.140" v="51" actId="478"/>
          <ac:cxnSpMkLst>
            <pc:docMk/>
            <pc:sldMk cId="2781291162" sldId="278"/>
            <ac:cxnSpMk id="139" creationId="{1782C348-D59B-0F4B-BF42-39E3CA1E4EFD}"/>
          </ac:cxnSpMkLst>
        </pc:cxnChg>
        <pc:cxnChg chg="mod">
          <ac:chgData name="Pooya Ashtari" userId="a7077071-e59f-4aba-954e-8a9f852b7b60" providerId="ADAL" clId="{C3363F46-5554-F741-BFB9-8ADC633FF046}" dt="2022-02-25T14:25:50.140" v="51" actId="478"/>
          <ac:cxnSpMkLst>
            <pc:docMk/>
            <pc:sldMk cId="2781291162" sldId="278"/>
            <ac:cxnSpMk id="142" creationId="{BC045C18-FB69-EB4E-9BB9-846BF4866120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294" creationId="{969A57B3-8512-D140-95DE-26CC238A5D47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295" creationId="{E2940F65-2383-DE43-99E1-30CD2F7502A8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01" creationId="{AA6425BB-5649-4F44-9459-5D052E686AD8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04" creationId="{9CA6E30C-22D6-DA4D-9C5B-1F59B521A134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05" creationId="{67170B74-83E0-3841-A932-6BFDF29E607F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06" creationId="{DB97D414-D885-D148-A606-A92DDC101126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07" creationId="{02573555-40A6-2B43-8C58-B896E9E6223A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08" creationId="{C005169F-3BA2-BF49-9FA3-10B57D0F2A77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09" creationId="{6C5E0297-E9A0-D84E-8001-48388E41F96D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10" creationId="{8E51E0D6-502E-3747-A874-7C590B02D0E4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11" creationId="{B13D64F0-8410-044C-85B5-ED1D66520B8E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12" creationId="{0376F597-C8D3-C14F-8BF0-B9B092038FFF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15" creationId="{0F1A873F-E757-1549-BE83-ED899B523D5C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16" creationId="{F096909C-0ACE-ED4F-AE45-372F59537735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17" creationId="{9FDD2E1D-D88C-E84C-A5E2-CF81180BE41D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18" creationId="{63A8DB14-F81D-6A42-92B7-F0600FB4BC80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52" creationId="{5F2D427F-B1F0-E749-A3D7-530CCD0EB021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53" creationId="{60DB5318-DF4F-E94C-8920-E001D94E182F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54" creationId="{08E24424-DF35-2746-8AD4-8BED3A14F16F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61" creationId="{2D6F4D92-68E7-684E-9C47-4C9FBA4984E0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62" creationId="{6FCB7CB0-3119-E448-8EDE-7EAC73FBF7C4}"/>
          </ac:cxnSpMkLst>
        </pc:cxnChg>
        <pc:cxnChg chg="mod">
          <ac:chgData name="Pooya Ashtari" userId="a7077071-e59f-4aba-954e-8a9f852b7b60" providerId="ADAL" clId="{C3363F46-5554-F741-BFB9-8ADC633FF046}" dt="2022-02-25T14:26:08.557" v="54"/>
          <ac:cxnSpMkLst>
            <pc:docMk/>
            <pc:sldMk cId="2781291162" sldId="278"/>
            <ac:cxnSpMk id="365" creationId="{44F7BC62-DB96-C54E-8DED-89E21126F9F3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73" creationId="{F7300744-A440-2B45-BC57-7937692BF62A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74" creationId="{B4379A3B-04AE-BC4A-AFB9-D9FB3D1D91ED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76" creationId="{55462DFD-E57C-DB4B-9840-3098A238C402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77" creationId="{20D498B6-E596-8941-AFC0-854CF8A6B478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78" creationId="{40E6B5A0-CD82-9D40-A3AC-0979A2914681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79" creationId="{BEEF2359-B21A-294E-8660-564237CD1A92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80" creationId="{2CDBB8C7-5784-114B-9BA6-80124D484E62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82" creationId="{2E457527-23BD-1A4C-B643-BA359F052703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83" creationId="{510B0CE4-B222-334D-9EBE-7DFFDB0D9C46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89" creationId="{9E1A7986-14B5-8348-A978-D885436405F7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90" creationId="{B5956F99-D4BB-D34D-957B-BEA6D0ECDDBA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93" creationId="{F570E5D3-5718-CA46-ABD8-410EE10FB961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94" creationId="{09E8F4D6-BCDA-554B-918B-3BA6CA17C72C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398" creationId="{C1CFDC96-BFFA-EC4B-88EE-5FD2AA1F003C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400" creationId="{41806F16-738B-4F45-93D6-B991B60994B5}"/>
          </ac:cxnSpMkLst>
        </pc:cxnChg>
        <pc:cxnChg chg="mod">
          <ac:chgData name="Pooya Ashtari" userId="a7077071-e59f-4aba-954e-8a9f852b7b60" providerId="ADAL" clId="{C3363F46-5554-F741-BFB9-8ADC633FF046}" dt="2022-02-25T14:26:14.145" v="55"/>
          <ac:cxnSpMkLst>
            <pc:docMk/>
            <pc:sldMk cId="2781291162" sldId="278"/>
            <ac:cxnSpMk id="401" creationId="{D8504158-F0DB-A941-856B-7FAF6F468BC7}"/>
          </ac:cxnSpMkLst>
        </pc:cxnChg>
        <pc:cxnChg chg="add del mod">
          <ac:chgData name="Pooya Ashtari" userId="a7077071-e59f-4aba-954e-8a9f852b7b60" providerId="ADAL" clId="{C3363F46-5554-F741-BFB9-8ADC633FF046}" dt="2022-02-25T14:28:44.027" v="69" actId="478"/>
          <ac:cxnSpMkLst>
            <pc:docMk/>
            <pc:sldMk cId="2781291162" sldId="278"/>
            <ac:cxnSpMk id="405" creationId="{A0A84011-C570-3847-9DBE-344D68E3D1D7}"/>
          </ac:cxnSpMkLst>
        </pc:cxnChg>
        <pc:cxnChg chg="add mod">
          <ac:chgData name="Pooya Ashtari" userId="a7077071-e59f-4aba-954e-8a9f852b7b60" providerId="ADAL" clId="{C3363F46-5554-F741-BFB9-8ADC633FF046}" dt="2022-02-25T14:37:03.211" v="187" actId="164"/>
          <ac:cxnSpMkLst>
            <pc:docMk/>
            <pc:sldMk cId="2781291162" sldId="278"/>
            <ac:cxnSpMk id="408" creationId="{1F4CE2DC-BBDB-494F-A21F-C06C3A899801}"/>
          </ac:cxnSpMkLst>
        </pc:cxnChg>
        <pc:cxnChg chg="add mod">
          <ac:chgData name="Pooya Ashtari" userId="a7077071-e59f-4aba-954e-8a9f852b7b60" providerId="ADAL" clId="{C3363F46-5554-F741-BFB9-8ADC633FF046}" dt="2022-02-25T14:37:03.211" v="187" actId="164"/>
          <ac:cxnSpMkLst>
            <pc:docMk/>
            <pc:sldMk cId="2781291162" sldId="278"/>
            <ac:cxnSpMk id="409" creationId="{52BB57BB-34EE-C94B-8AFF-277A4EB71536}"/>
          </ac:cxnSpMkLst>
        </pc:cxnChg>
        <pc:cxnChg chg="add mod">
          <ac:chgData name="Pooya Ashtari" userId="a7077071-e59f-4aba-954e-8a9f852b7b60" providerId="ADAL" clId="{C3363F46-5554-F741-BFB9-8ADC633FF046}" dt="2022-02-25T14:37:03.211" v="187" actId="164"/>
          <ac:cxnSpMkLst>
            <pc:docMk/>
            <pc:sldMk cId="2781291162" sldId="278"/>
            <ac:cxnSpMk id="430" creationId="{C3EE1001-CF6A-1848-803C-F63501805C14}"/>
          </ac:cxnSpMkLst>
        </pc:cxnChg>
        <pc:cxnChg chg="add mod">
          <ac:chgData name="Pooya Ashtari" userId="a7077071-e59f-4aba-954e-8a9f852b7b60" providerId="ADAL" clId="{C3363F46-5554-F741-BFB9-8ADC633FF046}" dt="2022-02-25T14:37:03.211" v="187" actId="164"/>
          <ac:cxnSpMkLst>
            <pc:docMk/>
            <pc:sldMk cId="2781291162" sldId="278"/>
            <ac:cxnSpMk id="433" creationId="{153C8D53-7A05-3D45-9074-52065A9E1787}"/>
          </ac:cxnSpMkLst>
        </pc:cxnChg>
        <pc:cxnChg chg="mod">
          <ac:chgData name="Pooya Ashtari" userId="a7077071-e59f-4aba-954e-8a9f852b7b60" providerId="ADAL" clId="{C3363F46-5554-F741-BFB9-8ADC633FF046}" dt="2022-02-25T14:34:29.391" v="167"/>
          <ac:cxnSpMkLst>
            <pc:docMk/>
            <pc:sldMk cId="2781291162" sldId="278"/>
            <ac:cxnSpMk id="463" creationId="{453B0E83-C4F2-7B49-8DC7-A527F3733666}"/>
          </ac:cxnSpMkLst>
        </pc:cxnChg>
        <pc:cxnChg chg="mod">
          <ac:chgData name="Pooya Ashtari" userId="a7077071-e59f-4aba-954e-8a9f852b7b60" providerId="ADAL" clId="{C3363F46-5554-F741-BFB9-8ADC633FF046}" dt="2022-02-25T14:34:29.391" v="167"/>
          <ac:cxnSpMkLst>
            <pc:docMk/>
            <pc:sldMk cId="2781291162" sldId="278"/>
            <ac:cxnSpMk id="465" creationId="{EF32C561-5DDA-8D48-88AD-CD039F5EE565}"/>
          </ac:cxnSpMkLst>
        </pc:cxnChg>
        <pc:cxnChg chg="mod">
          <ac:chgData name="Pooya Ashtari" userId="a7077071-e59f-4aba-954e-8a9f852b7b60" providerId="ADAL" clId="{C3363F46-5554-F741-BFB9-8ADC633FF046}" dt="2022-02-25T14:34:29.391" v="167"/>
          <ac:cxnSpMkLst>
            <pc:docMk/>
            <pc:sldMk cId="2781291162" sldId="278"/>
            <ac:cxnSpMk id="467" creationId="{6C54C64A-EA93-CA4F-B150-B709B42C8A0B}"/>
          </ac:cxnSpMkLst>
        </pc:cxnChg>
        <pc:cxnChg chg="mod">
          <ac:chgData name="Pooya Ashtari" userId="a7077071-e59f-4aba-954e-8a9f852b7b60" providerId="ADAL" clId="{C3363F46-5554-F741-BFB9-8ADC633FF046}" dt="2022-02-25T14:34:57.593" v="172" actId="478"/>
          <ac:cxnSpMkLst>
            <pc:docMk/>
            <pc:sldMk cId="2781291162" sldId="278"/>
            <ac:cxnSpMk id="472" creationId="{C751F4A8-479C-3942-A167-B4AAECD8407C}"/>
          </ac:cxnSpMkLst>
        </pc:cxnChg>
        <pc:cxnChg chg="mod">
          <ac:chgData name="Pooya Ashtari" userId="a7077071-e59f-4aba-954e-8a9f852b7b60" providerId="ADAL" clId="{C3363F46-5554-F741-BFB9-8ADC633FF046}" dt="2022-02-25T14:34:29.391" v="167"/>
          <ac:cxnSpMkLst>
            <pc:docMk/>
            <pc:sldMk cId="2781291162" sldId="278"/>
            <ac:cxnSpMk id="473" creationId="{2D8989C4-E8C3-974E-A5C4-76A3160DA127}"/>
          </ac:cxnSpMkLst>
        </pc:cxnChg>
        <pc:cxnChg chg="mod">
          <ac:chgData name="Pooya Ashtari" userId="a7077071-e59f-4aba-954e-8a9f852b7b60" providerId="ADAL" clId="{C3363F46-5554-F741-BFB9-8ADC633FF046}" dt="2022-02-25T14:34:29.391" v="167"/>
          <ac:cxnSpMkLst>
            <pc:docMk/>
            <pc:sldMk cId="2781291162" sldId="278"/>
            <ac:cxnSpMk id="474" creationId="{EB611F60-0EC8-1048-9D13-E53A2B1EA4AF}"/>
          </ac:cxnSpMkLst>
        </pc:cxnChg>
        <pc:cxnChg chg="mod">
          <ac:chgData name="Pooya Ashtari" userId="a7077071-e59f-4aba-954e-8a9f852b7b60" providerId="ADAL" clId="{C3363F46-5554-F741-BFB9-8ADC633FF046}" dt="2022-02-25T14:34:57.593" v="172" actId="478"/>
          <ac:cxnSpMkLst>
            <pc:docMk/>
            <pc:sldMk cId="2781291162" sldId="278"/>
            <ac:cxnSpMk id="478" creationId="{E94DBA4E-3C0E-664A-BEFC-1CF6A101682E}"/>
          </ac:cxnSpMkLst>
        </pc:cxnChg>
        <pc:cxnChg chg="mod">
          <ac:chgData name="Pooya Ashtari" userId="a7077071-e59f-4aba-954e-8a9f852b7b60" providerId="ADAL" clId="{C3363F46-5554-F741-BFB9-8ADC633FF046}" dt="2022-02-25T14:34:57.593" v="172" actId="478"/>
          <ac:cxnSpMkLst>
            <pc:docMk/>
            <pc:sldMk cId="2781291162" sldId="278"/>
            <ac:cxnSpMk id="479" creationId="{512C532C-EDB7-4F44-80F7-B92E1D8BF2CD}"/>
          </ac:cxnSpMkLst>
        </pc:cxnChg>
        <pc:cxnChg chg="mod">
          <ac:chgData name="Pooya Ashtari" userId="a7077071-e59f-4aba-954e-8a9f852b7b60" providerId="ADAL" clId="{C3363F46-5554-F741-BFB9-8ADC633FF046}" dt="2022-02-25T14:34:57.593" v="172" actId="478"/>
          <ac:cxnSpMkLst>
            <pc:docMk/>
            <pc:sldMk cId="2781291162" sldId="278"/>
            <ac:cxnSpMk id="480" creationId="{B6B5D7BF-7139-E846-9E5F-C106E690E2AA}"/>
          </ac:cxnSpMkLst>
        </pc:cxnChg>
        <pc:cxnChg chg="mod">
          <ac:chgData name="Pooya Ashtari" userId="a7077071-e59f-4aba-954e-8a9f852b7b60" providerId="ADAL" clId="{C3363F46-5554-F741-BFB9-8ADC633FF046}" dt="2022-02-25T14:34:57.593" v="172" actId="478"/>
          <ac:cxnSpMkLst>
            <pc:docMk/>
            <pc:sldMk cId="2781291162" sldId="278"/>
            <ac:cxnSpMk id="483" creationId="{0ECC54B2-718B-DB4A-BC7D-7A518AAF46F0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37" creationId="{A2F0F6D0-6829-F74C-9FF5-3ECBF3C77AA2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39" creationId="{8B892166-B302-DC4F-BB15-2EC156F22E1B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41" creationId="{EDBFC207-356F-6E43-87AE-179BC16AA752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46" creationId="{02AE65A1-D891-424D-AB34-604E6D951AC1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47" creationId="{BCBDC7B9-1850-044D-832C-F56FFCB9969E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48" creationId="{7E8F4A08-646D-C04C-BCC4-33A3538C2DDA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52" creationId="{6759E419-9498-E042-85F1-C142767E9F25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53" creationId="{33C2C58F-B46C-4B45-A5B6-BCC831B8E589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54" creationId="{0DA2DD18-CA91-4647-AD36-A8B7967AF469}"/>
          </ac:cxnSpMkLst>
        </pc:cxnChg>
        <pc:cxnChg chg="mod">
          <ac:chgData name="Pooya Ashtari" userId="a7077071-e59f-4aba-954e-8a9f852b7b60" providerId="ADAL" clId="{C3363F46-5554-F741-BFB9-8ADC633FF046}" dt="2022-02-25T14:35:03.262" v="173"/>
          <ac:cxnSpMkLst>
            <pc:docMk/>
            <pc:sldMk cId="2781291162" sldId="278"/>
            <ac:cxnSpMk id="657" creationId="{D0AD32CB-013C-5042-831D-74F785DB3758}"/>
          </ac:cxnSpMkLst>
        </pc:cxnChg>
      </pc:sldChg>
      <pc:sldChg chg="add">
        <pc:chgData name="Pooya Ashtari" userId="a7077071-e59f-4aba-954e-8a9f852b7b60" providerId="ADAL" clId="{C3363F46-5554-F741-BFB9-8ADC633FF046}" dt="2022-02-25T14:55:40.626" v="196"/>
        <pc:sldMkLst>
          <pc:docMk/>
          <pc:sldMk cId="1377780332" sldId="279"/>
        </pc:sldMkLst>
      </pc:sldChg>
      <pc:sldChg chg="add">
        <pc:chgData name="Pooya Ashtari" userId="a7077071-e59f-4aba-954e-8a9f852b7b60" providerId="ADAL" clId="{C3363F46-5554-F741-BFB9-8ADC633FF046}" dt="2022-02-25T14:55:40.626" v="196"/>
        <pc:sldMkLst>
          <pc:docMk/>
          <pc:sldMk cId="395362921" sldId="280"/>
        </pc:sldMkLst>
      </pc:sldChg>
      <pc:sldChg chg="add">
        <pc:chgData name="Pooya Ashtari" userId="a7077071-e59f-4aba-954e-8a9f852b7b60" providerId="ADAL" clId="{C3363F46-5554-F741-BFB9-8ADC633FF046}" dt="2022-02-25T14:55:40.626" v="196"/>
        <pc:sldMkLst>
          <pc:docMk/>
          <pc:sldMk cId="429548534" sldId="281"/>
        </pc:sldMkLst>
      </pc:sldChg>
      <pc:sldChg chg="add">
        <pc:chgData name="Pooya Ashtari" userId="a7077071-e59f-4aba-954e-8a9f852b7b60" providerId="ADAL" clId="{C3363F46-5554-F741-BFB9-8ADC633FF046}" dt="2022-02-25T14:55:40.626" v="196"/>
        <pc:sldMkLst>
          <pc:docMk/>
          <pc:sldMk cId="1880763950" sldId="282"/>
        </pc:sldMkLst>
      </pc:sldChg>
    </pc:docChg>
  </pc:docChgLst>
  <pc:docChgLst>
    <pc:chgData name="Pooya Ashtari" userId="a7077071-e59f-4aba-954e-8a9f852b7b60" providerId="ADAL" clId="{49626C34-D9E6-3141-95DB-63EC90EBA240}"/>
    <pc:docChg chg="modSld">
      <pc:chgData name="Pooya Ashtari" userId="a7077071-e59f-4aba-954e-8a9f852b7b60" providerId="ADAL" clId="{49626C34-D9E6-3141-95DB-63EC90EBA240}" dt="2022-02-25T20:10:30.887" v="6" actId="164"/>
      <pc:docMkLst>
        <pc:docMk/>
      </pc:docMkLst>
      <pc:sldChg chg="addSp delSp modSp mod">
        <pc:chgData name="Pooya Ashtari" userId="a7077071-e59f-4aba-954e-8a9f852b7b60" providerId="ADAL" clId="{49626C34-D9E6-3141-95DB-63EC90EBA240}" dt="2022-02-25T20:10:30.887" v="6" actId="164"/>
        <pc:sldMkLst>
          <pc:docMk/>
          <pc:sldMk cId="1880763950" sldId="282"/>
        </pc:sldMkLst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00" creationId="{20EB9867-C449-134D-9DE0-D9556F86A02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02" creationId="{0D8FA52C-7033-FC4D-8130-5152DFEEAA5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03" creationId="{E8877723-0A5E-6949-9C4F-143DDA0A539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14" creationId="{C37577B6-E08B-DA44-AA52-C7200AD2E900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19" creationId="{F22576C7-477C-EB41-9BF7-96025C25C93C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21" creationId="{97AB8983-D69B-0248-8709-2625A9F53BC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22" creationId="{743E4C8B-8348-8D42-8F51-AEFAEA5AA83B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23" creationId="{69D92F7B-7EEA-E64E-AF97-3F744220DD0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24" creationId="{A914835D-1DE7-234C-9E22-199D8A6AB19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25" creationId="{B3EF429D-FE50-8B43-8C42-235B98B9698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26" creationId="{34FAEF09-23D6-C54E-8D5C-09AB8E8BE0C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27" creationId="{31992D72-3E60-814F-9CC8-21060736E5C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28" creationId="{6C644815-2436-5640-BD8F-B42D822768FA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29" creationId="{E462C956-FD4C-7646-BAD0-9F3C52750EA0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30" creationId="{010759A7-6D86-804B-A6AB-0EDFA871D94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31" creationId="{175D9D63-C475-5540-B3F8-D5273DE7302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32" creationId="{9B70794E-2DFE-7140-95F0-B614C7E3DDB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33" creationId="{6B888C48-2DB1-CE4E-BA84-9251CE8DDE0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34" creationId="{702B807E-AEC8-964D-912F-A5028563AC4A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35" creationId="{B341A91A-3D01-3343-941F-3C22BE96F36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36" creationId="{9AD4F165-839D-D048-9245-49451819537C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37" creationId="{912C4BCC-A65B-8549-8C13-B5C922C03DB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0" creationId="{5C0206B7-4074-8342-9BB3-93B5AA062580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1" creationId="{A33C20E2-C668-9743-9BF6-28E66FC2A26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2" creationId="{BE233EF1-DDB6-AE44-A1CF-AF03DC952D9C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3" creationId="{AB992E32-C826-224B-A160-760338AAF7E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4" creationId="{AC036286-7990-3341-84F8-611B8AA2933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5" creationId="{ADAC3BCF-F005-A649-9EE3-B1234EEBC23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6" creationId="{E3FBCE25-4F73-754E-B1E0-7BD22F9C251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7" creationId="{D2B2843D-76D7-3F49-88B2-AD39C933DB6A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8" creationId="{C143F5EF-5A97-AE41-A961-7E826595612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49" creationId="{F171CDD6-B280-204F-B050-944F84AE5184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50" creationId="{9CCA2D07-B237-824A-8009-011DE030B47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51" creationId="{235D41B0-D059-D045-86C3-FE57E250D9E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55" creationId="{363BB812-E916-DF4A-957E-B67F28B3D7E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56" creationId="{F9C5FB48-5CF1-D44E-8E7E-8E8043CBA86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57" creationId="{A6026905-6C73-AE4A-A0DB-94591F8FEA1C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58" creationId="{370CA18A-5250-6D48-A9D3-6546140787D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59" creationId="{24457D7E-0FC9-8F42-8053-15E3DE87E42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60" creationId="{16B07A01-3125-EB45-A1E2-4AD8B0171F3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63" creationId="{B0B927F3-3F02-F747-AC7F-2DA17F27040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64" creationId="{CF93353E-D87E-7343-A23C-27799FEE3F4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66" creationId="{CEE342F9-C44C-374A-836C-C880F436D73A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67" creationId="{E0D6A351-E4FD-BE44-B21E-E875BF643C38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69" creationId="{BCAA8B35-B234-5547-A10D-5DCDD6AAAA50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70" creationId="{EB13A972-2CC5-BB4D-BBF1-27048E8F37F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71" creationId="{E7E9DDDC-D399-6A47-84E3-C2DA8E72D45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72" creationId="{3CFD4EA7-29F4-3C4A-B9C5-779CFABA167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75" creationId="{DC603309-4442-0540-BB43-8149217E30E8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81" creationId="{25DC1F83-D163-1F4D-81A1-BA3A7CA7B8E0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84" creationId="{B2DE112E-F78D-B249-9374-50A345CB106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85" creationId="{FFED5D99-A488-4E46-976E-0A5547E3C07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86" creationId="{6D8AEE4F-4591-9F43-8D3A-F9EE42A11988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87" creationId="{C6FF19DA-C931-684B-9052-C0C6F32E7624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91" creationId="{D0DF8C58-5172-184D-8E7D-A3E0206E653C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92" creationId="{BFB130DC-0EB7-374C-BC58-59B64DB0A2D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95" creationId="{722DC032-C3DF-EA41-A2D7-AB800332CD8C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96" creationId="{A4E84013-CD49-A34C-B791-B470EDFDBE9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97" creationId="{36B78CAF-6B29-5144-98F0-5B1B6BF1803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399" creationId="{24799C67-C299-D241-9A04-F668993D483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402" creationId="{8CA3A5CF-51A2-2A4D-AC7E-79BEF31CE6C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403" creationId="{1C5F9EAA-5962-444B-91B7-D55E3E79852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407" creationId="{47C6C078-107C-B144-8433-9FAB376C320B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429" creationId="{BA0194EF-CC67-EE49-8DF8-70990F68C0C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33" creationId="{ADA2EEEB-C789-DD4B-8390-AB3E0B8FE6B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38" creationId="{D8A76A74-F15E-554E-B4FE-5C3AD54C3D28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40" creationId="{877F865E-D6AA-5C49-B871-7252BCADDD9B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42" creationId="{8818F70F-6205-CC42-A3B7-659C77094878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43" creationId="{919BA396-3BDF-0142-AF67-30C9D1008A8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44" creationId="{196EF791-1D50-B84A-B8D8-70F776F2FEB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45" creationId="{9B954231-81E6-6345-BE34-AA3FD10A502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49" creationId="{21D8650F-ED5D-7449-B666-7F24304FDE4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50" creationId="{8C06C0DB-79F9-1642-80D1-EB0AAAC102F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55" creationId="{5B53977F-4F7A-7E4C-8E80-2D0A95AE2C5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56" creationId="{07DBB4AD-1B22-2D4A-BC31-EAAE578193B4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58" creationId="{F52B6D20-6AEF-3141-B86A-CEC04BF5C14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60" creationId="{5CD9B270-AFCE-4F4B-9B7C-7B5BCF8A0E8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61" creationId="{97B062ED-2A45-1E41-9B81-491AAFEB68F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66" creationId="{070EE463-4513-E345-B063-D7FDC637CA9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67" creationId="{1CC348F8-763D-F249-8121-E5397D6831E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68" creationId="{02F24DFD-3BAA-8743-B45D-BA99A5726A6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69" creationId="{3AC1029A-6E9C-D449-9F8A-9610ACDDC7B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0" creationId="{6F837F1C-F779-CB4B-9C99-C99EDF3E5524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1" creationId="{78AA18DF-2532-C64E-A62C-6BF9775094A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2" creationId="{439BD11C-B8F7-214A-A9DA-5402DA045070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3" creationId="{F5A0206A-8344-C142-8985-A48DFB0F31F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4" creationId="{FB7ABC10-153A-B345-B405-703DDF406F6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5" creationId="{4C0A9D58-BFBB-AA40-B16A-42F206C40D8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6" creationId="{6634320A-66AA-5A44-902B-6AC306305F6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7" creationId="{3512F300-5272-8048-84F9-ED14B29BC41C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8" creationId="{C4016990-EBC5-284B-B578-25FB92B6AD7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79" creationId="{5575AE72-0F8D-844F-97A0-C0541562EC1A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80" creationId="{D54E6C86-EB67-C94E-96A9-BB16C78DEB6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81" creationId="{15AD261F-FDBF-4E4B-8200-C7BCF98D12A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0" creationId="{127FA789-3796-B84A-878C-C5FDE38877B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1" creationId="{0E7CA873-2B36-DB4A-852F-2D6F08C21A6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2" creationId="{090703CA-98BB-0B42-9905-96FE72278AEB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3" creationId="{C0AD60DC-F92C-C341-BD99-D4463CA4999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4" creationId="{0A8282FA-98FE-2646-BC31-518F2AF0A82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5" creationId="{055A2D71-BEBC-094D-85D8-77E638B456D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6" creationId="{C5776539-6B03-D545-AADA-5A08E1ACF24C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7" creationId="{0C25436E-3DCF-A24F-9329-01BF441B348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8" creationId="{65BB205B-C8BA-8E46-A340-3B59D215824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699" creationId="{373DDBB4-54FC-7C48-812A-C2BC6A6047E8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0" creationId="{D53A4601-639D-B144-9028-0E4F44D75A3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1" creationId="{3B35827B-1522-8C4C-84A1-0F132C7D3CB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2" creationId="{97584AD9-D6E7-C143-AC92-CCEA7694BC30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3" creationId="{D68E5782-21B1-F44F-8568-5399783E211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4" creationId="{3B69A218-E0DD-B24E-A417-9EC6B515D56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5" creationId="{8E505942-7548-0049-98D0-EF7779470A3B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6" creationId="{52350B9E-64FC-D347-83AD-EA9588F79AB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7" creationId="{42D876A7-18D1-1140-8277-173CA63C07F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8" creationId="{A9040190-5806-704C-93CF-C998D5999DD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09" creationId="{7AB0D95D-B17E-DD4E-892C-059287E40E4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0" creationId="{E330BB20-5A8C-084D-BF32-D55B2D2E948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1" creationId="{B852CA67-A941-8148-B072-E14F348C4B1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2" creationId="{9A508622-393D-7E4E-9F77-D0501EF703A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3" creationId="{D4B33FDA-5199-B743-AA54-F252AEEEFFB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4" creationId="{20A8F52F-324B-854B-948C-073B99AD4E3A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5" creationId="{87AC5A21-64E5-EB40-862D-4A116BAD891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6" creationId="{22FCE9C7-22DF-564F-A1A1-BD6A1885CAF4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7" creationId="{E7AFA154-CA91-EB4C-B640-C5998632CAE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8" creationId="{0505FCFB-275F-214A-B0FF-B4B41067FD4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19" creationId="{778D16BB-5869-CB41-BF21-683941314BA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20" creationId="{D2AD071E-DEEE-3A46-819A-87DA0449266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21" creationId="{FC78F2F5-FCCF-994D-A213-80ADC033A51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28" creationId="{C70A74B5-17D7-1640-812E-1D6BC0771DD0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29" creationId="{156D9A16-86D1-1B4C-AC31-5C7989CB655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0" creationId="{33850AB0-4956-0D40-BD0E-EB0AB4657A6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1" creationId="{5DE9ED68-E03B-794F-889D-0DA923533F5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2" creationId="{79983029-393D-1F44-9B4F-3FB4A0313C6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3" creationId="{551F58C5-507A-1A47-9D92-D672F3827AB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4" creationId="{6FBFF9A4-4401-AB47-A0FB-EE53F7D8426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5" creationId="{02A7DDBE-C2D4-E341-A68A-66D9217A647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6" creationId="{082B7E11-E16A-A845-8FC8-02D865C787F8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7" creationId="{D8E1D741-8869-024F-BDA7-5EF0040F3364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8" creationId="{AC038867-3A57-864F-A760-A1BA1A1A68D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39" creationId="{FE4F0420-A631-7E47-A4ED-7DF7FEDFD852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40" creationId="{1EFCBC18-749A-E741-AB15-84FFAEB1A28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41" creationId="{D1C7DA8D-4356-664E-814D-F8D00F30A81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42" creationId="{09E8F4F0-FF6D-F948-828B-6150F679F6A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43" creationId="{81D0CF4E-117E-1847-8E37-2676EA5B675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48" creationId="{6F4AA6D6-7965-A849-A522-21DD3B9F100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49" creationId="{94DC1E7E-C4EC-A349-B5EC-1AEAFAE5D0E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0" creationId="{C85BCBC1-F291-204E-AA1A-987D62F7A82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1" creationId="{89B35C6C-547B-AE4B-8745-350760E0526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2" creationId="{0C0A273D-C61B-634A-B056-A82574691294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3" creationId="{A4CD5FBF-E76E-F244-A905-70CF3F07A88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4" creationId="{CFE6C4A3-07AB-4744-B95C-B14E0350B1DA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5" creationId="{F4647E85-FBF9-7344-A0B9-6A71F600D17A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6" creationId="{05A7022A-E6F3-E940-98E9-12DB7A8277D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7" creationId="{9389DF70-F514-7448-A551-BAC8991BBE4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8" creationId="{9D029C73-5A0B-4E46-9C84-FB168D5A000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59" creationId="{F9CD2444-AF77-664A-AAF0-9AA6E142C38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60" creationId="{6AB6EF5D-F0F6-0E42-816C-0A617343F2A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61" creationId="{6E513A08-B4F6-244C-82DE-200D17FBBC24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62" creationId="{0DA7674D-F209-4242-902E-24D431AD692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63" creationId="{A2B5EDC9-C9FF-1E46-B213-BBD339AF0EF8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0" creationId="{1BE73B02-CB5E-EF42-ADDC-182D47C7CAE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1" creationId="{0CDEADA4-C000-5E43-AE84-06CA6698B43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2" creationId="{854635A1-B7DD-7D44-95B3-3D7F1DA2548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3" creationId="{E15D74B6-2417-E541-A2AD-8D74234D40D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4" creationId="{30C95268-4238-F14C-B1BB-DF1CA8A5050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5" creationId="{1E829919-6A84-7C4E-938A-C7CDE55D3A8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6" creationId="{6EB67787-73F6-DE42-82C2-249B561CBAE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7" creationId="{30A28DB6-5140-C343-99E7-1E4DD606443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8" creationId="{A990D38B-28D5-6948-8222-BAC25F74CD8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79" creationId="{C53AC191-615D-1448-A24A-71804F3510E4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80" creationId="{7AF96E63-CBC5-2F48-A413-E51D75DF4A5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81" creationId="{3CEFA5B2-6F15-054C-A5F0-C4872233DF3E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82" creationId="{5A04F7DE-C775-6541-87F7-4B74CFFEE11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83" creationId="{B39BE244-BF9D-1A45-B263-98C8A6CE38AA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84" creationId="{11B11173-6A28-484A-A8BB-2AE455212B5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85" creationId="{827D951C-7BB8-3247-AAC8-22A04DBA1205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0" creationId="{87CA968E-F137-6448-BFE7-A9B72B026CAB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1" creationId="{9DF02D96-B87D-7D40-9A0A-97A235BB0950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2" creationId="{5CAC438B-C2BA-944D-A287-30826545D8B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3" creationId="{F6F0961E-F4A5-124A-961B-4E620B581F0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4" creationId="{835BAFD3-0442-4445-A228-8FD64725C99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5" creationId="{3274DA84-171D-4C41-B0BD-5450B72DBEB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6" creationId="{7F220352-B862-C649-8FC6-9EDC15C86A6D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7" creationId="{1005B8F1-6616-9B45-A048-055CBAAEE696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8" creationId="{B41AC194-FC47-A64B-8783-488AB2CEB24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799" creationId="{81D5D40F-E7EE-9340-8216-19EE4724DB63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800" creationId="{BF137DD7-9354-3F43-897F-E8057B294EB8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801" creationId="{26B2F861-0F31-6141-BF07-B01FB631BB97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802" creationId="{B4DF2149-31A3-2841-9D32-0D7732597259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803" creationId="{13E9C019-4F80-9243-A493-34BFC01E9871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804" creationId="{DF71F93C-4EAC-614A-8C1B-5B1514A43DFF}"/>
          </ac:spMkLst>
        </pc:spChg>
        <pc:spChg chg="mod">
          <ac:chgData name="Pooya Ashtari" userId="a7077071-e59f-4aba-954e-8a9f852b7b60" providerId="ADAL" clId="{49626C34-D9E6-3141-95DB-63EC90EBA240}" dt="2022-02-25T20:10:15.622" v="0" actId="165"/>
          <ac:spMkLst>
            <pc:docMk/>
            <pc:sldMk cId="1880763950" sldId="282"/>
            <ac:spMk id="805" creationId="{A6F84A66-6600-9D44-B7DB-EFE84E452CF3}"/>
          </ac:spMkLst>
        </pc:spChg>
        <pc:grpChg chg="add mod">
          <ac:chgData name="Pooya Ashtari" userId="a7077071-e59f-4aba-954e-8a9f852b7b60" providerId="ADAL" clId="{49626C34-D9E6-3141-95DB-63EC90EBA240}" dt="2022-02-25T20:10:30.887" v="6" actId="164"/>
          <ac:grpSpMkLst>
            <pc:docMk/>
            <pc:sldMk cId="1880763950" sldId="282"/>
            <ac:grpSpMk id="2" creationId="{452144F4-1E08-C346-B9ED-C20B32179E3E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291" creationId="{ABB387DD-63C2-9F4F-82AE-59A53F46B9BF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292" creationId="{0D38B434-58F7-8749-AF75-41CA9D4D9D77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293" creationId="{04C738C1-8651-BE43-A83A-09C5AAC4D399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313" creationId="{9C9E874E-938D-9249-BD53-ACB19C29BB49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320" creationId="{EB94A3C9-D978-DB4A-B9DE-635C4D38883F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338" creationId="{966BC2C7-52F4-1B49-982F-33243E5B5FBA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339" creationId="{D8383D5B-A2AA-4A47-A3F1-F44C98D9044C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368" creationId="{7EB4C400-B6EB-8544-AADA-0582E91E8316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388" creationId="{279FC97E-F4B8-B847-8B7F-527F14305318}"/>
          </ac:grpSpMkLst>
        </pc:grpChg>
        <pc:grpChg chg="mod topLvl">
          <ac:chgData name="Pooya Ashtari" userId="a7077071-e59f-4aba-954e-8a9f852b7b60" providerId="ADAL" clId="{49626C34-D9E6-3141-95DB-63EC90EBA240}" dt="2022-02-25T20:10:30.887" v="6" actId="164"/>
          <ac:grpSpMkLst>
            <pc:docMk/>
            <pc:sldMk cId="1880763950" sldId="282"/>
            <ac:grpSpMk id="632" creationId="{5014F9B5-5979-E245-A2BF-372861F069E0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34" creationId="{79B36418-6F40-FB46-B53A-E6814C99F500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35" creationId="{CC83C730-4272-234C-A084-C2CE4FED42C8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36" creationId="{7026E23D-E6C2-DF45-AE8E-3AE7EE1A1F4B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51" creationId="{2C44F6A7-C04E-F440-8CE7-585F08DDD4E4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59" creationId="{4A78E8E8-7369-4D4A-A666-3E669405AB40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62" creationId="{639B67E1-002C-574E-9D5B-343D94F18257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63" creationId="{236CBD39-6F45-114B-83A8-BB25E9D227E3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64" creationId="{418A8C1E-BA70-A24E-AC91-6A97481AD127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65" creationId="{4AD19EC8-771B-5D46-A45C-7C18A0F16E4C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82" creationId="{2389A34E-6457-EE4A-95A0-06D525F78C30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83" creationId="{46D8D4C2-32C7-A648-AB49-30F30AACDED1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84" creationId="{9179A58E-82A5-B245-89CA-8E5C5E825AD3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85" creationId="{BC78CC05-9D93-DB43-9E1F-25FE4AB82DD3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86" creationId="{C759B786-5971-AB4D-8909-074FF062185F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87" creationId="{A51DAE79-B724-9241-9C24-B14940E196CD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88" creationId="{B71FC5D5-58C7-8547-AF48-1ED6CA57FCC7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689" creationId="{F0A503D8-F98A-1743-BCD5-AB571D4ABE86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22" creationId="{8EF3BAB7-328B-4B4B-BBFA-86D5368123EF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23" creationId="{C25DFB6C-418B-4E48-B581-4EFD32AD73CA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24" creationId="{BBEBE674-0B2F-2542-BAFB-F5E78A5FA742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25" creationId="{846F02EB-4E5A-6943-B810-52FC60FD05C8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26" creationId="{955CC766-8707-D949-B65D-B356B914164D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27" creationId="{A84D2F93-6A10-0C47-9138-6A1CE67C52D4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44" creationId="{C1E52BF1-75C7-CE43-9C8A-A63765D9668E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45" creationId="{2396D3C3-BFEC-534C-A6C5-26974CD83FAD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46" creationId="{9A9E951E-3A89-0B4C-9170-61053647CDDA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47" creationId="{82507653-8D28-F34B-9632-F81012C5FB36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64" creationId="{0AD54606-C6F9-854E-8FE2-C7FE835D0C05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65" creationId="{9A88380B-D0EE-AE41-B86C-57C3425C6BFA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66" creationId="{1F8C4275-4957-7543-AAC9-6202FB6C25DF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67" creationId="{34119379-9A24-384A-9E1F-C9C15C8AC7EB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68" creationId="{38FD77AA-D35F-C948-881E-8AEC05EFEC57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69" creationId="{EF776BA2-FAAB-9742-ADB1-A696C0D8E190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86" creationId="{D3025AB3-F0E7-E646-BCAF-6BC65EBD5097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87" creationId="{1EC9812A-F964-114B-92B9-3A6F8843C0B7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88" creationId="{54D1D917-5406-CA49-A8E5-4D599F626703}"/>
          </ac:grpSpMkLst>
        </pc:grpChg>
        <pc:grpChg chg="mod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789" creationId="{08C17A19-B35F-284F-BEF1-244B7A64F9A6}"/>
          </ac:grpSpMkLst>
        </pc:grpChg>
        <pc:grpChg chg="mod topLvl">
          <ac:chgData name="Pooya Ashtari" userId="a7077071-e59f-4aba-954e-8a9f852b7b60" providerId="ADAL" clId="{49626C34-D9E6-3141-95DB-63EC90EBA240}" dt="2022-02-25T20:10:30.887" v="6" actId="164"/>
          <ac:grpSpMkLst>
            <pc:docMk/>
            <pc:sldMk cId="1880763950" sldId="282"/>
            <ac:grpSpMk id="806" creationId="{BE28A385-308D-914B-99C1-B67CFD9ECE1C}"/>
          </ac:grpSpMkLst>
        </pc:grpChg>
        <pc:grpChg chg="del">
          <ac:chgData name="Pooya Ashtari" userId="a7077071-e59f-4aba-954e-8a9f852b7b60" providerId="ADAL" clId="{49626C34-D9E6-3141-95DB-63EC90EBA240}" dt="2022-02-25T20:10:15.622" v="0" actId="165"/>
          <ac:grpSpMkLst>
            <pc:docMk/>
            <pc:sldMk cId="1880763950" sldId="282"/>
            <ac:grpSpMk id="807" creationId="{09EC54B2-B42E-AC4E-A64A-A557D9DD35B6}"/>
          </ac:grpSpMkLst>
        </pc:grpChg>
        <pc:picChg chg="mod">
          <ac:chgData name="Pooya Ashtari" userId="a7077071-e59f-4aba-954e-8a9f852b7b60" providerId="ADAL" clId="{49626C34-D9E6-3141-95DB-63EC90EBA240}" dt="2022-02-25T20:10:15.622" v="0" actId="165"/>
          <ac:picMkLst>
            <pc:docMk/>
            <pc:sldMk cId="1880763950" sldId="282"/>
            <ac:picMk id="296" creationId="{C37F2965-78F6-E14A-82DA-0958110BB33B}"/>
          </ac:picMkLst>
        </pc:picChg>
        <pc:picChg chg="mod">
          <ac:chgData name="Pooya Ashtari" userId="a7077071-e59f-4aba-954e-8a9f852b7b60" providerId="ADAL" clId="{49626C34-D9E6-3141-95DB-63EC90EBA240}" dt="2022-02-25T20:10:15.622" v="0" actId="165"/>
          <ac:picMkLst>
            <pc:docMk/>
            <pc:sldMk cId="1880763950" sldId="282"/>
            <ac:picMk id="297" creationId="{418881D3-1994-864D-A18B-730AE988932F}"/>
          </ac:picMkLst>
        </pc:picChg>
        <pc:picChg chg="mod">
          <ac:chgData name="Pooya Ashtari" userId="a7077071-e59f-4aba-954e-8a9f852b7b60" providerId="ADAL" clId="{49626C34-D9E6-3141-95DB-63EC90EBA240}" dt="2022-02-25T20:10:15.622" v="0" actId="165"/>
          <ac:picMkLst>
            <pc:docMk/>
            <pc:sldMk cId="1880763950" sldId="282"/>
            <ac:picMk id="298" creationId="{645669F4-3280-A74A-B486-7BBA6CE504CD}"/>
          </ac:picMkLst>
        </pc:picChg>
        <pc:picChg chg="mod">
          <ac:chgData name="Pooya Ashtari" userId="a7077071-e59f-4aba-954e-8a9f852b7b60" providerId="ADAL" clId="{49626C34-D9E6-3141-95DB-63EC90EBA240}" dt="2022-02-25T20:10:15.622" v="0" actId="165"/>
          <ac:picMkLst>
            <pc:docMk/>
            <pc:sldMk cId="1880763950" sldId="282"/>
            <ac:picMk id="299" creationId="{35EDAE15-18E4-8F4A-93FC-346C0C83B595}"/>
          </ac:picMkLst>
        </pc:pic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294" creationId="{969A57B3-8512-D140-95DE-26CC238A5D47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295" creationId="{E2940F65-2383-DE43-99E1-30CD2F7502A8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01" creationId="{AA6425BB-5649-4F44-9459-5D052E686AD8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04" creationId="{9CA6E30C-22D6-DA4D-9C5B-1F59B521A134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05" creationId="{67170B74-83E0-3841-A932-6BFDF29E607F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06" creationId="{DB97D414-D885-D148-A606-A92DDC101126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07" creationId="{02573555-40A6-2B43-8C58-B896E9E6223A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08" creationId="{C005169F-3BA2-BF49-9FA3-10B57D0F2A77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09" creationId="{6C5E0297-E9A0-D84E-8001-48388E41F96D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10" creationId="{8E51E0D6-502E-3747-A874-7C590B02D0E4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11" creationId="{B13D64F0-8410-044C-85B5-ED1D66520B8E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12" creationId="{0376F597-C8D3-C14F-8BF0-B9B092038FFF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15" creationId="{0F1A873F-E757-1549-BE83-ED899B523D5C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16" creationId="{F096909C-0ACE-ED4F-AE45-372F59537735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17" creationId="{9FDD2E1D-D88C-E84C-A5E2-CF81180BE41D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18" creationId="{63A8DB14-F81D-6A42-92B7-F0600FB4BC80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52" creationId="{5F2D427F-B1F0-E749-A3D7-530CCD0EB021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53" creationId="{60DB5318-DF4F-E94C-8920-E001D94E182F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54" creationId="{08E24424-DF35-2746-8AD4-8BED3A14F16F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61" creationId="{2D6F4D92-68E7-684E-9C47-4C9FBA4984E0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62" creationId="{6FCB7CB0-3119-E448-8EDE-7EAC73FBF7C4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65" creationId="{44F7BC62-DB96-C54E-8DED-89E21126F9F3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73" creationId="{F7300744-A440-2B45-BC57-7937692BF62A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74" creationId="{B4379A3B-04AE-BC4A-AFB9-D9FB3D1D91ED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76" creationId="{55462DFD-E57C-DB4B-9840-3098A238C402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77" creationId="{20D498B6-E596-8941-AFC0-854CF8A6B478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78" creationId="{40E6B5A0-CD82-9D40-A3AC-0979A2914681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79" creationId="{BEEF2359-B21A-294E-8660-564237CD1A92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80" creationId="{2CDBB8C7-5784-114B-9BA6-80124D484E62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82" creationId="{2E457527-23BD-1A4C-B643-BA359F052703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83" creationId="{510B0CE4-B222-334D-9EBE-7DFFDB0D9C46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89" creationId="{9E1A7986-14B5-8348-A978-D885436405F7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90" creationId="{B5956F99-D4BB-D34D-957B-BEA6D0ECDDBA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93" creationId="{F570E5D3-5718-CA46-ABD8-410EE10FB961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94" creationId="{09E8F4D6-BCDA-554B-918B-3BA6CA17C72C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398" creationId="{C1CFDC96-BFFA-EC4B-88EE-5FD2AA1F003C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400" creationId="{41806F16-738B-4F45-93D6-B991B60994B5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401" creationId="{D8504158-F0DB-A941-856B-7FAF6F468BC7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408" creationId="{1F4CE2DC-BBDB-494F-A21F-C06C3A899801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409" creationId="{52BB57BB-34EE-C94B-8AFF-277A4EB71536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430" creationId="{C3EE1001-CF6A-1848-803C-F63501805C14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433" creationId="{153C8D53-7A05-3D45-9074-52065A9E1787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37" creationId="{A2F0F6D0-6829-F74C-9FF5-3ECBF3C77AA2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39" creationId="{8B892166-B302-DC4F-BB15-2EC156F22E1B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41" creationId="{EDBFC207-356F-6E43-87AE-179BC16AA752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46" creationId="{02AE65A1-D891-424D-AB34-604E6D951AC1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47" creationId="{BCBDC7B9-1850-044D-832C-F56FFCB9969E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48" creationId="{7E8F4A08-646D-C04C-BCC4-33A3538C2DDA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52" creationId="{6759E419-9498-E042-85F1-C142767E9F25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53" creationId="{33C2C58F-B46C-4B45-A5B6-BCC831B8E589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54" creationId="{0DA2DD18-CA91-4647-AD36-A8B7967AF469}"/>
          </ac:cxnSpMkLst>
        </pc:cxnChg>
        <pc:cxnChg chg="mod">
          <ac:chgData name="Pooya Ashtari" userId="a7077071-e59f-4aba-954e-8a9f852b7b60" providerId="ADAL" clId="{49626C34-D9E6-3141-95DB-63EC90EBA240}" dt="2022-02-25T20:10:15.622" v="0" actId="165"/>
          <ac:cxnSpMkLst>
            <pc:docMk/>
            <pc:sldMk cId="1880763950" sldId="282"/>
            <ac:cxnSpMk id="657" creationId="{D0AD32CB-013C-5042-831D-74F785DB3758}"/>
          </ac:cxnSpMkLst>
        </pc:cxnChg>
      </pc:sldChg>
    </pc:docChg>
  </pc:docChgLst>
  <pc:docChgLst>
    <pc:chgData name="Pooya Ashtari" userId="a7077071-e59f-4aba-954e-8a9f852b7b60" providerId="ADAL" clId="{313456FB-17A4-3B42-828D-C417FEDA4226}"/>
    <pc:docChg chg="delSld modSld">
      <pc:chgData name="Pooya Ashtari" userId="a7077071-e59f-4aba-954e-8a9f852b7b60" providerId="ADAL" clId="{313456FB-17A4-3B42-828D-C417FEDA4226}" dt="2022-02-23T17:47:06.960" v="12" actId="207"/>
      <pc:docMkLst>
        <pc:docMk/>
      </pc:docMkLst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683233580" sldId="257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65653243" sldId="258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328263409" sldId="260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1217810352" sldId="261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331626814" sldId="262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3185723184" sldId="263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4216541570" sldId="264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3152419194" sldId="265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3198202038" sldId="266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2726658679" sldId="267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541857697" sldId="268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3159530988" sldId="269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4165688098" sldId="270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4184300206" sldId="273"/>
        </pc:sldMkLst>
      </pc:sldChg>
      <pc:sldChg chg="modSp mod">
        <pc:chgData name="Pooya Ashtari" userId="a7077071-e59f-4aba-954e-8a9f852b7b60" providerId="ADAL" clId="{313456FB-17A4-3B42-828D-C417FEDA4226}" dt="2022-02-23T09:12:37.900" v="10" actId="14100"/>
        <pc:sldMkLst>
          <pc:docMk/>
          <pc:sldMk cId="286262445" sldId="274"/>
        </pc:sldMkLst>
        <pc:cxnChg chg="mod">
          <ac:chgData name="Pooya Ashtari" userId="a7077071-e59f-4aba-954e-8a9f852b7b60" providerId="ADAL" clId="{313456FB-17A4-3B42-828D-C417FEDA4226}" dt="2022-02-23T09:12:20.372" v="4" actId="14100"/>
          <ac:cxnSpMkLst>
            <pc:docMk/>
            <pc:sldMk cId="286262445" sldId="274"/>
            <ac:cxnSpMk id="69" creationId="{0937F3F4-949F-F14A-90BC-8F475CF2AEAD}"/>
          </ac:cxnSpMkLst>
        </pc:cxnChg>
        <pc:cxnChg chg="mod">
          <ac:chgData name="Pooya Ashtari" userId="a7077071-e59f-4aba-954e-8a9f852b7b60" providerId="ADAL" clId="{313456FB-17A4-3B42-828D-C417FEDA4226}" dt="2022-02-23T09:12:28.146" v="7" actId="14100"/>
          <ac:cxnSpMkLst>
            <pc:docMk/>
            <pc:sldMk cId="286262445" sldId="274"/>
            <ac:cxnSpMk id="73" creationId="{6A87F2B3-68FA-2449-861F-A30D50F19CFA}"/>
          </ac:cxnSpMkLst>
        </pc:cxnChg>
        <pc:cxnChg chg="mod">
          <ac:chgData name="Pooya Ashtari" userId="a7077071-e59f-4aba-954e-8a9f852b7b60" providerId="ADAL" clId="{313456FB-17A4-3B42-828D-C417FEDA4226}" dt="2022-02-23T09:12:37.900" v="10" actId="14100"/>
          <ac:cxnSpMkLst>
            <pc:docMk/>
            <pc:sldMk cId="286262445" sldId="274"/>
            <ac:cxnSpMk id="82" creationId="{451C89A6-ADDB-6948-8425-3098C984FF48}"/>
          </ac:cxnSpMkLst>
        </pc:cxnChg>
      </pc:sldChg>
      <pc:sldChg chg="del">
        <pc:chgData name="Pooya Ashtari" userId="a7077071-e59f-4aba-954e-8a9f852b7b60" providerId="ADAL" clId="{313456FB-17A4-3B42-828D-C417FEDA4226}" dt="2022-02-23T09:12:04.615" v="1" actId="2696"/>
        <pc:sldMkLst>
          <pc:docMk/>
          <pc:sldMk cId="2465639611" sldId="275"/>
        </pc:sldMkLst>
      </pc:sldChg>
      <pc:sldChg chg="del">
        <pc:chgData name="Pooya Ashtari" userId="a7077071-e59f-4aba-954e-8a9f852b7b60" providerId="ADAL" clId="{313456FB-17A4-3B42-828D-C417FEDA4226}" dt="2022-02-23T09:12:04.615" v="1" actId="2696"/>
        <pc:sldMkLst>
          <pc:docMk/>
          <pc:sldMk cId="1748039286" sldId="276"/>
        </pc:sldMkLst>
      </pc:sldChg>
      <pc:sldChg chg="modSp mod">
        <pc:chgData name="Pooya Ashtari" userId="a7077071-e59f-4aba-954e-8a9f852b7b60" providerId="ADAL" clId="{313456FB-17A4-3B42-828D-C417FEDA4226}" dt="2022-02-23T17:47:06.960" v="12" actId="207"/>
        <pc:sldMkLst>
          <pc:docMk/>
          <pc:sldMk cId="2302966438" sldId="277"/>
        </pc:sldMkLst>
        <pc:spChg chg="mod">
          <ac:chgData name="Pooya Ashtari" userId="a7077071-e59f-4aba-954e-8a9f852b7b60" providerId="ADAL" clId="{313456FB-17A4-3B42-828D-C417FEDA4226}" dt="2022-02-23T17:47:06.960" v="12" actId="207"/>
          <ac:spMkLst>
            <pc:docMk/>
            <pc:sldMk cId="2302966438" sldId="277"/>
            <ac:spMk id="631" creationId="{0E433E14-22E4-5746-AA2C-80D264BA7421}"/>
          </ac:spMkLst>
        </pc:spChg>
        <pc:spChg chg="mod">
          <ac:chgData name="Pooya Ashtari" userId="a7077071-e59f-4aba-954e-8a9f852b7b60" providerId="ADAL" clId="{313456FB-17A4-3B42-828D-C417FEDA4226}" dt="2022-02-23T17:46:52.810" v="11" actId="207"/>
          <ac:spMkLst>
            <pc:docMk/>
            <pc:sldMk cId="2302966438" sldId="277"/>
            <ac:spMk id="632" creationId="{5F88F98D-8015-8A40-B3FA-967ACBE29408}"/>
          </ac:spMkLst>
        </pc:spChg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439680197" sldId="278"/>
        </pc:sldMkLst>
      </pc:sldChg>
      <pc:sldChg chg="del">
        <pc:chgData name="Pooya Ashtari" userId="a7077071-e59f-4aba-954e-8a9f852b7b60" providerId="ADAL" clId="{313456FB-17A4-3B42-828D-C417FEDA4226}" dt="2022-02-23T09:12:04.615" v="1" actId="2696"/>
        <pc:sldMkLst>
          <pc:docMk/>
          <pc:sldMk cId="2262699015" sldId="279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2698818998" sldId="280"/>
        </pc:sldMkLst>
      </pc:sldChg>
      <pc:sldChg chg="del">
        <pc:chgData name="Pooya Ashtari" userId="a7077071-e59f-4aba-954e-8a9f852b7b60" providerId="ADAL" clId="{313456FB-17A4-3B42-828D-C417FEDA4226}" dt="2022-02-23T09:11:43.652" v="0" actId="2696"/>
        <pc:sldMkLst>
          <pc:docMk/>
          <pc:sldMk cId="3490963858" sldId="281"/>
        </pc:sldMkLst>
      </pc:sldChg>
    </pc:docChg>
  </pc:docChgLst>
  <pc:docChgLst>
    <pc:chgData name="Pooya Ashtari" userId="a7077071-e59f-4aba-954e-8a9f852b7b60" providerId="ADAL" clId="{A44DE3C0-3DEC-8248-92DE-298FF2F8C6FA}"/>
    <pc:docChg chg="undo custSel addSld modSld">
      <pc:chgData name="Pooya Ashtari" userId="a7077071-e59f-4aba-954e-8a9f852b7b60" providerId="ADAL" clId="{A44DE3C0-3DEC-8248-92DE-298FF2F8C6FA}" dt="2022-11-17T20:12:11.192" v="359" actId="1076"/>
      <pc:docMkLst>
        <pc:docMk/>
      </pc:docMkLst>
      <pc:sldChg chg="addSp delSp modSp mod">
        <pc:chgData name="Pooya Ashtari" userId="a7077071-e59f-4aba-954e-8a9f852b7b60" providerId="ADAL" clId="{A44DE3C0-3DEC-8248-92DE-298FF2F8C6FA}" dt="2022-11-14T19:16:38.987" v="344" actId="164"/>
        <pc:sldMkLst>
          <pc:docMk/>
          <pc:sldMk cId="1880763950" sldId="282"/>
        </pc:sldMkLst>
        <pc:spChg chg="add mod">
          <ac:chgData name="Pooya Ashtari" userId="a7077071-e59f-4aba-954e-8a9f852b7b60" providerId="ADAL" clId="{A44DE3C0-3DEC-8248-92DE-298FF2F8C6FA}" dt="2022-11-14T18:02:53.372" v="20" actId="164"/>
          <ac:spMkLst>
            <pc:docMk/>
            <pc:sldMk cId="1880763950" sldId="282"/>
            <ac:spMk id="3" creationId="{89867ED3-2A63-C716-66F8-31CDD04C91F1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5" creationId="{C6457C69-2606-8F39-511D-D7AA33E552B2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6" creationId="{B8956519-46CD-4D03-1A83-5BACED8A6867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7" creationId="{B92CE307-D879-3A45-384C-2E9087044BFB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8" creationId="{115B608C-C5F8-3958-F797-F94B1B5B775C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11" creationId="{A12434AD-B4BB-4BCD-4778-350F69297400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17" creationId="{91EF8491-C34C-BEC5-9328-A9F10B0AD2BF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20" creationId="{D3DC3004-E559-A4D6-8AFC-21825DFE8BC8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21" creationId="{D46F4BCA-2305-DA30-9493-A48AE5679A9B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22" creationId="{6A503AD9-DAC9-5037-44BA-B9BF689A3924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23" creationId="{9B69A314-E219-1AFF-D983-DECF133E866E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27" creationId="{1630D892-0EFA-CC55-1BF1-35F4798B18AE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28" creationId="{AA5EB4A2-E2DB-BACA-700C-AE372E25B640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31" creationId="{C131508C-82F5-B9B4-C374-AE39B4E6563B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32" creationId="{D1DB480B-E4CD-BBA5-0522-3FECB55E32CA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33" creationId="{BD0DAFCC-7DE5-D3AB-B8D5-E5D8E3BBB896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35" creationId="{0A114361-B267-EA01-6164-61CD579F36DD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38" creationId="{6E4360B1-2B4C-066F-42B4-EF64D7B72AD2}"/>
          </ac:spMkLst>
        </pc:spChg>
        <pc:spChg chg="mod">
          <ac:chgData name="Pooya Ashtari" userId="a7077071-e59f-4aba-954e-8a9f852b7b60" providerId="ADAL" clId="{A44DE3C0-3DEC-8248-92DE-298FF2F8C6FA}" dt="2022-11-14T18:00:30.121" v="6"/>
          <ac:spMkLst>
            <pc:docMk/>
            <pc:sldMk cId="1880763950" sldId="282"/>
            <ac:spMk id="39" creationId="{3DBA64E0-48D8-3191-2980-E8A2CCA70CB2}"/>
          </ac:spMkLst>
        </pc:spChg>
        <pc:spChg chg="add del mod">
          <ac:chgData name="Pooya Ashtari" userId="a7077071-e59f-4aba-954e-8a9f852b7b60" providerId="ADAL" clId="{A44DE3C0-3DEC-8248-92DE-298FF2F8C6FA}" dt="2022-11-14T18:07:24.713" v="47" actId="478"/>
          <ac:spMkLst>
            <pc:docMk/>
            <pc:sldMk cId="1880763950" sldId="282"/>
            <ac:spMk id="43" creationId="{42E684FC-DC96-E31D-63F3-0D577A259725}"/>
          </ac:spMkLst>
        </pc:spChg>
        <pc:spChg chg="add del mod">
          <ac:chgData name="Pooya Ashtari" userId="a7077071-e59f-4aba-954e-8a9f852b7b60" providerId="ADAL" clId="{A44DE3C0-3DEC-8248-92DE-298FF2F8C6FA}" dt="2022-11-14T18:12:30.995" v="100" actId="478"/>
          <ac:spMkLst>
            <pc:docMk/>
            <pc:sldMk cId="1880763950" sldId="282"/>
            <ac:spMk id="54" creationId="{A8F5B58E-73E8-12BD-A0F0-6C969FEE085F}"/>
          </ac:spMkLst>
        </pc:spChg>
        <pc:spChg chg="add del mod">
          <ac:chgData name="Pooya Ashtari" userId="a7077071-e59f-4aba-954e-8a9f852b7b60" providerId="ADAL" clId="{A44DE3C0-3DEC-8248-92DE-298FF2F8C6FA}" dt="2022-11-14T18:14:46.808" v="123" actId="478"/>
          <ac:spMkLst>
            <pc:docMk/>
            <pc:sldMk cId="1880763950" sldId="282"/>
            <ac:spMk id="55" creationId="{47CAABC4-4CD2-3EAE-333A-DD294B5A367A}"/>
          </ac:spMkLst>
        </pc:spChg>
        <pc:spChg chg="add del mod">
          <ac:chgData name="Pooya Ashtari" userId="a7077071-e59f-4aba-954e-8a9f852b7b60" providerId="ADAL" clId="{A44DE3C0-3DEC-8248-92DE-298FF2F8C6FA}" dt="2022-11-14T18:14:55.720" v="127" actId="478"/>
          <ac:spMkLst>
            <pc:docMk/>
            <pc:sldMk cId="1880763950" sldId="282"/>
            <ac:spMk id="56" creationId="{8D9C3962-CF0C-3A34-7591-6DE6393B72C0}"/>
          </ac:spMkLst>
        </pc:spChg>
        <pc:spChg chg="add mod topLvl">
          <ac:chgData name="Pooya Ashtari" userId="a7077071-e59f-4aba-954e-8a9f852b7b60" providerId="ADAL" clId="{A44DE3C0-3DEC-8248-92DE-298FF2F8C6FA}" dt="2022-11-14T19:16:38.987" v="344" actId="164"/>
          <ac:spMkLst>
            <pc:docMk/>
            <pc:sldMk cId="1880763950" sldId="282"/>
            <ac:spMk id="57" creationId="{D3A57828-7DBE-EDD8-B53F-3C43B4660014}"/>
          </ac:spMkLst>
        </pc:spChg>
        <pc:spChg chg="add mod topLvl">
          <ac:chgData name="Pooya Ashtari" userId="a7077071-e59f-4aba-954e-8a9f852b7b60" providerId="ADAL" clId="{A44DE3C0-3DEC-8248-92DE-298FF2F8C6FA}" dt="2022-11-14T19:16:38.987" v="344" actId="164"/>
          <ac:spMkLst>
            <pc:docMk/>
            <pc:sldMk cId="1880763950" sldId="282"/>
            <ac:spMk id="58" creationId="{BA25F2F9-6605-FDB6-5D6C-83EA77D12E8D}"/>
          </ac:spMkLst>
        </pc:spChg>
        <pc:spChg chg="add mod topLvl">
          <ac:chgData name="Pooya Ashtari" userId="a7077071-e59f-4aba-954e-8a9f852b7b60" providerId="ADAL" clId="{A44DE3C0-3DEC-8248-92DE-298FF2F8C6FA}" dt="2022-11-14T19:16:38.987" v="344" actId="164"/>
          <ac:spMkLst>
            <pc:docMk/>
            <pc:sldMk cId="1880763950" sldId="282"/>
            <ac:spMk id="59" creationId="{8C25E23C-B938-BC29-095B-F16751501EEA}"/>
          </ac:spMkLst>
        </pc:spChg>
        <pc:spChg chg="add mod topLvl">
          <ac:chgData name="Pooya Ashtari" userId="a7077071-e59f-4aba-954e-8a9f852b7b60" providerId="ADAL" clId="{A44DE3C0-3DEC-8248-92DE-298FF2F8C6FA}" dt="2022-11-14T19:16:38.987" v="344" actId="164"/>
          <ac:spMkLst>
            <pc:docMk/>
            <pc:sldMk cId="1880763950" sldId="282"/>
            <ac:spMk id="60" creationId="{8ECEE3EE-E9FC-4EC4-7C21-BCB9CCFB3FD2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00" creationId="{20EB9867-C449-134D-9DE0-D9556F86A023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02" creationId="{0D8FA52C-7033-FC4D-8130-5152DFEEAA5E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03" creationId="{E8877723-0A5E-6949-9C4F-143DDA0A5392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14" creationId="{C37577B6-E08B-DA44-AA52-C7200AD2E900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19" creationId="{F22576C7-477C-EB41-9BF7-96025C25C93C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21" creationId="{97AB8983-D69B-0248-8709-2625A9F53BC9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22" creationId="{743E4C8B-8348-8D42-8F51-AEFAEA5AA83B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23" creationId="{69D92F7B-7EEA-E64E-AF97-3F744220DD06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24" creationId="{A914835D-1DE7-234C-9E22-199D8A6AB196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25" creationId="{B3EF429D-FE50-8B43-8C42-235B98B96989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26" creationId="{34FAEF09-23D6-C54E-8D5C-09AB8E8BE0CF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27" creationId="{31992D72-3E60-814F-9CC8-21060736E5C3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28" creationId="{6C644815-2436-5640-BD8F-B42D822768FA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29" creationId="{E462C956-FD4C-7646-BAD0-9F3C52750EA0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30" creationId="{010759A7-6D86-804B-A6AB-0EDFA871D945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31" creationId="{175D9D63-C475-5540-B3F8-D5273DE73023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32" creationId="{9B70794E-2DFE-7140-95F0-B614C7E3DDB3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33" creationId="{6B888C48-2DB1-CE4E-BA84-9251CE8DDE0D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34" creationId="{702B807E-AEC8-964D-912F-A5028563AC4A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35" creationId="{B341A91A-3D01-3343-941F-3C22BE96F361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36" creationId="{9AD4F165-839D-D048-9245-49451819537C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37" creationId="{912C4BCC-A65B-8549-8C13-B5C922C03DB1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0" creationId="{5C0206B7-4074-8342-9BB3-93B5AA062580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1" creationId="{A33C20E2-C668-9743-9BF6-28E66FC2A262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2" creationId="{BE233EF1-DDB6-AE44-A1CF-AF03DC952D9C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3" creationId="{AB992E32-C826-224B-A160-760338AAF7E5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4" creationId="{AC036286-7990-3341-84F8-611B8AA29337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5" creationId="{ADAC3BCF-F005-A649-9EE3-B1234EEBC23D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6" creationId="{E3FBCE25-4F73-754E-B1E0-7BD22F9C2517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7" creationId="{D2B2843D-76D7-3F49-88B2-AD39C933DB6A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8" creationId="{C143F5EF-5A97-AE41-A961-7E8265956126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49" creationId="{F171CDD6-B280-204F-B050-944F84AE5184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50" creationId="{9CCA2D07-B237-824A-8009-011DE030B477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51" creationId="{235D41B0-D059-D045-86C3-FE57E250D9E9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55" creationId="{363BB812-E916-DF4A-957E-B67F28B3D7E3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56" creationId="{F9C5FB48-5CF1-D44E-8E7E-8E8043CBA869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57" creationId="{A6026905-6C73-AE4A-A0DB-94591F8FEA1C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58" creationId="{370CA18A-5250-6D48-A9D3-6546140787D6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59" creationId="{24457D7E-0FC9-8F42-8053-15E3DE87E42F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60" creationId="{16B07A01-3125-EB45-A1E2-4AD8B0171F3E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63" creationId="{B0B927F3-3F02-F747-AC7F-2DA17F27040E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64" creationId="{CF93353E-D87E-7343-A23C-27799FEE3F49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66" creationId="{CEE342F9-C44C-374A-836C-C880F436D73A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67" creationId="{E0D6A351-E4FD-BE44-B21E-E875BF643C38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69" creationId="{BCAA8B35-B234-5547-A10D-5DCDD6AAAA50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70" creationId="{EB13A972-2CC5-BB4D-BBF1-27048E8F37F9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71" creationId="{E7E9DDDC-D399-6A47-84E3-C2DA8E72D45D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72" creationId="{3CFD4EA7-29F4-3C4A-B9C5-779CFABA1677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75" creationId="{DC603309-4442-0540-BB43-8149217E30E8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81" creationId="{25DC1F83-D163-1F4D-81A1-BA3A7CA7B8E0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84" creationId="{B2DE112E-F78D-B249-9374-50A345CB1065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85" creationId="{FFED5D99-A488-4E46-976E-0A5547E3C079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86" creationId="{6D8AEE4F-4591-9F43-8D3A-F9EE42A11988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87" creationId="{C6FF19DA-C931-684B-9052-C0C6F32E7624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91" creationId="{D0DF8C58-5172-184D-8E7D-A3E0206E653C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92" creationId="{BFB130DC-0EB7-374C-BC58-59B64DB0A2D3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95" creationId="{722DC032-C3DF-EA41-A2D7-AB800332CD8C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96" creationId="{A4E84013-CD49-A34C-B791-B470EDFDBE91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97" creationId="{36B78CAF-6B29-5144-98F0-5B1B6BF18037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399" creationId="{24799C67-C299-D241-9A04-F668993D483F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402" creationId="{8CA3A5CF-51A2-2A4D-AC7E-79BEF31CE6C2}"/>
          </ac:spMkLst>
        </pc:spChg>
        <pc:spChg chg="mod">
          <ac:chgData name="Pooya Ashtari" userId="a7077071-e59f-4aba-954e-8a9f852b7b60" providerId="ADAL" clId="{A44DE3C0-3DEC-8248-92DE-298FF2F8C6FA}" dt="2022-11-14T18:03:41.713" v="27" actId="165"/>
          <ac:spMkLst>
            <pc:docMk/>
            <pc:sldMk cId="1880763950" sldId="282"/>
            <ac:spMk id="403" creationId="{1C5F9EAA-5962-444B-91B7-D55E3E798523}"/>
          </ac:spMkLst>
        </pc:spChg>
        <pc:spChg chg="del mod topLvl">
          <ac:chgData name="Pooya Ashtari" userId="a7077071-e59f-4aba-954e-8a9f852b7b60" providerId="ADAL" clId="{A44DE3C0-3DEC-8248-92DE-298FF2F8C6FA}" dt="2022-11-14T18:03:46.822" v="28" actId="478"/>
          <ac:spMkLst>
            <pc:docMk/>
            <pc:sldMk cId="1880763950" sldId="282"/>
            <ac:spMk id="407" creationId="{47C6C078-107C-B144-8433-9FAB376C320B}"/>
          </ac:spMkLst>
        </pc:spChg>
        <pc:spChg chg="del mod topLvl">
          <ac:chgData name="Pooya Ashtari" userId="a7077071-e59f-4aba-954e-8a9f852b7b60" providerId="ADAL" clId="{A44DE3C0-3DEC-8248-92DE-298FF2F8C6FA}" dt="2022-11-14T18:03:46.822" v="28" actId="478"/>
          <ac:spMkLst>
            <pc:docMk/>
            <pc:sldMk cId="1880763950" sldId="282"/>
            <ac:spMk id="429" creationId="{BA0194EF-CC67-EE49-8DF8-70990F68C0C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33" creationId="{ADA2EEEB-C789-DD4B-8390-AB3E0B8FE6B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38" creationId="{D8A76A74-F15E-554E-B4FE-5C3AD54C3D28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40" creationId="{877F865E-D6AA-5C49-B871-7252BCADDD9B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42" creationId="{8818F70F-6205-CC42-A3B7-659C77094878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43" creationId="{919BA396-3BDF-0142-AF67-30C9D1008A81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44" creationId="{196EF791-1D50-B84A-B8D8-70F776F2FEB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45" creationId="{9B954231-81E6-6345-BE34-AA3FD10A502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49" creationId="{21D8650F-ED5D-7449-B666-7F24304FDE4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50" creationId="{8C06C0DB-79F9-1642-80D1-EB0AAAC102F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55" creationId="{5B53977F-4F7A-7E4C-8E80-2D0A95AE2C5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56" creationId="{07DBB4AD-1B22-2D4A-BC31-EAAE578193B4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58" creationId="{F52B6D20-6AEF-3141-B86A-CEC04BF5C14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60" creationId="{5CD9B270-AFCE-4F4B-9B7C-7B5BCF8A0E82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61" creationId="{97B062ED-2A45-1E41-9B81-491AAFEB68FF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66" creationId="{070EE463-4513-E345-B063-D7FDC637CA9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67" creationId="{1CC348F8-763D-F249-8121-E5397D6831E1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68" creationId="{02F24DFD-3BAA-8743-B45D-BA99A5726A6F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69" creationId="{3AC1029A-6E9C-D449-9F8A-9610ACDDC7B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0" creationId="{6F837F1C-F779-CB4B-9C99-C99EDF3E5524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1" creationId="{78AA18DF-2532-C64E-A62C-6BF9775094A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2" creationId="{439BD11C-B8F7-214A-A9DA-5402DA045070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3" creationId="{F5A0206A-8344-C142-8985-A48DFB0F31F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4" creationId="{FB7ABC10-153A-B345-B405-703DDF406F6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5" creationId="{4C0A9D58-BFBB-AA40-B16A-42F206C40D82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6" creationId="{6634320A-66AA-5A44-902B-6AC306305F6D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7" creationId="{3512F300-5272-8048-84F9-ED14B29BC41C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8" creationId="{C4016990-EBC5-284B-B578-25FB92B6AD7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79" creationId="{5575AE72-0F8D-844F-97A0-C0541562EC1A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80" creationId="{D54E6C86-EB67-C94E-96A9-BB16C78DEB62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81" creationId="{15AD261F-FDBF-4E4B-8200-C7BCF98D12A1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0" creationId="{127FA789-3796-B84A-878C-C5FDE38877BF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1" creationId="{0E7CA873-2B36-DB4A-852F-2D6F08C21A6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2" creationId="{090703CA-98BB-0B42-9905-96FE72278AEB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3" creationId="{C0AD60DC-F92C-C341-BD99-D4463CA49992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4" creationId="{0A8282FA-98FE-2646-BC31-518F2AF0A82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5" creationId="{055A2D71-BEBC-094D-85D8-77E638B456D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6" creationId="{C5776539-6B03-D545-AADA-5A08E1ACF24C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7" creationId="{0C25436E-3DCF-A24F-9329-01BF441B348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8" creationId="{65BB205B-C8BA-8E46-A340-3B59D215824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699" creationId="{373DDBB4-54FC-7C48-812A-C2BC6A6047E8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0" creationId="{D53A4601-639D-B144-9028-0E4F44D75A3D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1" creationId="{3B35827B-1522-8C4C-84A1-0F132C7D3CB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2" creationId="{97584AD9-D6E7-C143-AC92-CCEA7694BC30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3" creationId="{D68E5782-21B1-F44F-8568-5399783E211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4" creationId="{3B69A218-E0DD-B24E-A417-9EC6B515D56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5" creationId="{8E505942-7548-0049-98D0-EF7779470A3B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6" creationId="{52350B9E-64FC-D347-83AD-EA9588F79ABF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7" creationId="{42D876A7-18D1-1140-8277-173CA63C07F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8" creationId="{A9040190-5806-704C-93CF-C998D5999DD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09" creationId="{7AB0D95D-B17E-DD4E-892C-059287E40E4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0" creationId="{E330BB20-5A8C-084D-BF32-D55B2D2E948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1" creationId="{B852CA67-A941-8148-B072-E14F348C4B11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2" creationId="{9A508622-393D-7E4E-9F77-D0501EF703A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3" creationId="{D4B33FDA-5199-B743-AA54-F252AEEEFFB1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4" creationId="{20A8F52F-324B-854B-948C-073B99AD4E3A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5" creationId="{87AC5A21-64E5-EB40-862D-4A116BAD8912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6" creationId="{22FCE9C7-22DF-564F-A1A1-BD6A1885CAF4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7" creationId="{E7AFA154-CA91-EB4C-B640-C5998632CAE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8" creationId="{0505FCFB-275F-214A-B0FF-B4B41067FD4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19" creationId="{778D16BB-5869-CB41-BF21-683941314BA1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20" creationId="{D2AD071E-DEEE-3A46-819A-87DA04492662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21" creationId="{FC78F2F5-FCCF-994D-A213-80ADC033A51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28" creationId="{C70A74B5-17D7-1640-812E-1D6BC0771DD0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29" creationId="{156D9A16-86D1-1B4C-AC31-5C7989CB6552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0" creationId="{33850AB0-4956-0D40-BD0E-EB0AB4657A6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1" creationId="{5DE9ED68-E03B-794F-889D-0DA923533F5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2" creationId="{79983029-393D-1F44-9B4F-3FB4A0313C6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3" creationId="{551F58C5-507A-1A47-9D92-D672F3827ABD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4" creationId="{6FBFF9A4-4401-AB47-A0FB-EE53F7D84262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5" creationId="{02A7DDBE-C2D4-E341-A68A-66D9217A6471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6" creationId="{082B7E11-E16A-A845-8FC8-02D865C787F8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7" creationId="{D8E1D741-8869-024F-BDA7-5EF0040F3364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8" creationId="{AC038867-3A57-864F-A760-A1BA1A1A68D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39" creationId="{FE4F0420-A631-7E47-A4ED-7DF7FEDFD852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40" creationId="{1EFCBC18-749A-E741-AB15-84FFAEB1A28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41" creationId="{D1C7DA8D-4356-664E-814D-F8D00F30A81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42" creationId="{09E8F4F0-FF6D-F948-828B-6150F679F6A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43" creationId="{81D0CF4E-117E-1847-8E37-2676EA5B675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48" creationId="{6F4AA6D6-7965-A849-A522-21DD3B9F100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49" creationId="{94DC1E7E-C4EC-A349-B5EC-1AEAFAE5D0E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0" creationId="{C85BCBC1-F291-204E-AA1A-987D62F7A82D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1" creationId="{89B35C6C-547B-AE4B-8745-350760E0526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2" creationId="{0C0A273D-C61B-634A-B056-A82574691294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3" creationId="{A4CD5FBF-E76E-F244-A905-70CF3F07A88F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4" creationId="{CFE6C4A3-07AB-4744-B95C-B14E0350B1DA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5" creationId="{F4647E85-FBF9-7344-A0B9-6A71F600D17A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6" creationId="{05A7022A-E6F3-E940-98E9-12DB7A8277D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7" creationId="{9389DF70-F514-7448-A551-BAC8991BBE4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8" creationId="{9D029C73-5A0B-4E46-9C84-FB168D5A000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59" creationId="{F9CD2444-AF77-664A-AAF0-9AA6E142C38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60" creationId="{6AB6EF5D-F0F6-0E42-816C-0A617343F2A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61" creationId="{6E513A08-B4F6-244C-82DE-200D17FBBC24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62" creationId="{0DA7674D-F209-4242-902E-24D431AD692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63" creationId="{A2B5EDC9-C9FF-1E46-B213-BBD339AF0EF8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0" creationId="{1BE73B02-CB5E-EF42-ADDC-182D47C7CAE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1" creationId="{0CDEADA4-C000-5E43-AE84-06CA6698B43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2" creationId="{854635A1-B7DD-7D44-95B3-3D7F1DA2548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3" creationId="{E15D74B6-2417-E541-A2AD-8D74234D40DF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4" creationId="{30C95268-4238-F14C-B1BB-DF1CA8A5050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5" creationId="{1E829919-6A84-7C4E-938A-C7CDE55D3A8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6" creationId="{6EB67787-73F6-DE42-82C2-249B561CBAE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7" creationId="{30A28DB6-5140-C343-99E7-1E4DD606443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8" creationId="{A990D38B-28D5-6948-8222-BAC25F74CD8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79" creationId="{C53AC191-615D-1448-A24A-71804F3510E4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80" creationId="{7AF96E63-CBC5-2F48-A413-E51D75DF4A5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81" creationId="{3CEFA5B2-6F15-054C-A5F0-C4872233DF3E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82" creationId="{5A04F7DE-C775-6541-87F7-4B74CFFEE11D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83" creationId="{B39BE244-BF9D-1A45-B263-98C8A6CE38AA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84" creationId="{11B11173-6A28-484A-A8BB-2AE455212B5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85" creationId="{827D951C-7BB8-3247-AAC8-22A04DBA1205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0" creationId="{87CA968E-F137-6448-BFE7-A9B72B026CAB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1" creationId="{9DF02D96-B87D-7D40-9A0A-97A235BB0950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2" creationId="{5CAC438B-C2BA-944D-A287-30826545D8BF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3" creationId="{F6F0961E-F4A5-124A-961B-4E620B581F0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4" creationId="{835BAFD3-0442-4445-A228-8FD64725C99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5" creationId="{3274DA84-171D-4C41-B0BD-5450B72DBEBD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6" creationId="{7F220352-B862-C649-8FC6-9EDC15C86A6D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7" creationId="{1005B8F1-6616-9B45-A048-055CBAAEE696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8" creationId="{B41AC194-FC47-A64B-8783-488AB2CEB241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799" creationId="{81D5D40F-E7EE-9340-8216-19EE4724DB63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800" creationId="{BF137DD7-9354-3F43-897F-E8057B294EB8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801" creationId="{26B2F861-0F31-6141-BF07-B01FB631BB97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802" creationId="{B4DF2149-31A3-2841-9D32-0D7732597259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803" creationId="{13E9C019-4F80-9243-A493-34BFC01E9871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804" creationId="{DF71F93C-4EAC-614A-8C1B-5B1514A43DFF}"/>
          </ac:spMkLst>
        </pc:spChg>
        <pc:spChg chg="mod">
          <ac:chgData name="Pooya Ashtari" userId="a7077071-e59f-4aba-954e-8a9f852b7b60" providerId="ADAL" clId="{A44DE3C0-3DEC-8248-92DE-298FF2F8C6FA}" dt="2022-11-14T18:04:56.224" v="38" actId="403"/>
          <ac:spMkLst>
            <pc:docMk/>
            <pc:sldMk cId="1880763950" sldId="282"/>
            <ac:spMk id="805" creationId="{A6F84A66-6600-9D44-B7DB-EFE84E452CF3}"/>
          </ac:spMkLst>
        </pc:spChg>
        <pc:grpChg chg="add del 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2" creationId="{452144F4-1E08-C346-B9ED-C20B32179E3E}"/>
          </ac:grpSpMkLst>
        </pc:grpChg>
        <pc:grpChg chg="add del mod">
          <ac:chgData name="Pooya Ashtari" userId="a7077071-e59f-4aba-954e-8a9f852b7b60" providerId="ADAL" clId="{A44DE3C0-3DEC-8248-92DE-298FF2F8C6FA}" dt="2022-11-14T18:07:24.713" v="47" actId="478"/>
          <ac:grpSpMkLst>
            <pc:docMk/>
            <pc:sldMk cId="1880763950" sldId="282"/>
            <ac:grpSpMk id="4" creationId="{04BCEF6A-6F9F-ACE1-A362-D52D2F6B064A}"/>
          </ac:grpSpMkLst>
        </pc:grpChg>
        <pc:grpChg chg="add mod">
          <ac:chgData name="Pooya Ashtari" userId="a7077071-e59f-4aba-954e-8a9f852b7b60" providerId="ADAL" clId="{A44DE3C0-3DEC-8248-92DE-298FF2F8C6FA}" dt="2022-11-14T18:02:53.372" v="20" actId="164"/>
          <ac:grpSpMkLst>
            <pc:docMk/>
            <pc:sldMk cId="1880763950" sldId="282"/>
            <ac:grpSpMk id="24" creationId="{A2722F93-A283-B411-811A-C5DF4684F14B}"/>
          </ac:grpSpMkLst>
        </pc:grpChg>
        <pc:grpChg chg="add del mod">
          <ac:chgData name="Pooya Ashtari" userId="a7077071-e59f-4aba-954e-8a9f852b7b60" providerId="ADAL" clId="{A44DE3C0-3DEC-8248-92DE-298FF2F8C6FA}" dt="2022-11-14T18:07:24.713" v="47" actId="478"/>
          <ac:grpSpMkLst>
            <pc:docMk/>
            <pc:sldMk cId="1880763950" sldId="282"/>
            <ac:grpSpMk id="42" creationId="{E33C8B22-58C2-7759-5C36-C401FC20C834}"/>
          </ac:grpSpMkLst>
        </pc:grpChg>
        <pc:grpChg chg="add del mod">
          <ac:chgData name="Pooya Ashtari" userId="a7077071-e59f-4aba-954e-8a9f852b7b60" providerId="ADAL" clId="{A44DE3C0-3DEC-8248-92DE-298FF2F8C6FA}" dt="2022-11-14T19:15:44.732" v="339" actId="165"/>
          <ac:grpSpMkLst>
            <pc:docMk/>
            <pc:sldMk cId="1880763950" sldId="282"/>
            <ac:grpSpMk id="61" creationId="{9D51E9D4-ADD0-7D48-BB1D-30CBD1A0AA68}"/>
          </ac:grpSpMkLst>
        </pc:grpChg>
        <pc:grpChg chg="add mod">
          <ac:chgData name="Pooya Ashtari" userId="a7077071-e59f-4aba-954e-8a9f852b7b60" providerId="ADAL" clId="{A44DE3C0-3DEC-8248-92DE-298FF2F8C6FA}" dt="2022-11-14T19:16:38.987" v="344" actId="164"/>
          <ac:grpSpMkLst>
            <pc:docMk/>
            <pc:sldMk cId="1880763950" sldId="282"/>
            <ac:grpSpMk id="62" creationId="{1F934C5C-C9EE-9F36-1069-CA8FD9AC4ABF}"/>
          </ac:grpSpMkLst>
        </pc:grpChg>
        <pc:grpChg chg="del mod topLvl">
          <ac:chgData name="Pooya Ashtari" userId="a7077071-e59f-4aba-954e-8a9f852b7b60" providerId="ADAL" clId="{A44DE3C0-3DEC-8248-92DE-298FF2F8C6FA}" dt="2022-11-14T18:07:24.713" v="47" actId="478"/>
          <ac:grpSpMkLst>
            <pc:docMk/>
            <pc:sldMk cId="1880763950" sldId="282"/>
            <ac:grpSpMk id="291" creationId="{ABB387DD-63C2-9F4F-82AE-59A53F46B9BF}"/>
          </ac:grpSpMkLst>
        </pc:grpChg>
        <pc:grpChg chg="mod">
          <ac:chgData name="Pooya Ashtari" userId="a7077071-e59f-4aba-954e-8a9f852b7b60" providerId="ADAL" clId="{A44DE3C0-3DEC-8248-92DE-298FF2F8C6FA}" dt="2022-11-14T18:03:41.713" v="27" actId="165"/>
          <ac:grpSpMkLst>
            <pc:docMk/>
            <pc:sldMk cId="1880763950" sldId="282"/>
            <ac:grpSpMk id="292" creationId="{0D38B434-58F7-8749-AF75-41CA9D4D9D77}"/>
          </ac:grpSpMkLst>
        </pc:grpChg>
        <pc:grpChg chg="mod">
          <ac:chgData name="Pooya Ashtari" userId="a7077071-e59f-4aba-954e-8a9f852b7b60" providerId="ADAL" clId="{A44DE3C0-3DEC-8248-92DE-298FF2F8C6FA}" dt="2022-11-14T18:03:41.713" v="27" actId="165"/>
          <ac:grpSpMkLst>
            <pc:docMk/>
            <pc:sldMk cId="1880763950" sldId="282"/>
            <ac:grpSpMk id="293" creationId="{04C738C1-8651-BE43-A83A-09C5AAC4D399}"/>
          </ac:grpSpMkLst>
        </pc:grpChg>
        <pc:grpChg chg="mod">
          <ac:chgData name="Pooya Ashtari" userId="a7077071-e59f-4aba-954e-8a9f852b7b60" providerId="ADAL" clId="{A44DE3C0-3DEC-8248-92DE-298FF2F8C6FA}" dt="2022-11-14T18:03:41.713" v="27" actId="165"/>
          <ac:grpSpMkLst>
            <pc:docMk/>
            <pc:sldMk cId="1880763950" sldId="282"/>
            <ac:grpSpMk id="313" creationId="{9C9E874E-938D-9249-BD53-ACB19C29BB49}"/>
          </ac:grpSpMkLst>
        </pc:grpChg>
        <pc:grpChg chg="mod">
          <ac:chgData name="Pooya Ashtari" userId="a7077071-e59f-4aba-954e-8a9f852b7b60" providerId="ADAL" clId="{A44DE3C0-3DEC-8248-92DE-298FF2F8C6FA}" dt="2022-11-14T18:03:41.713" v="27" actId="165"/>
          <ac:grpSpMkLst>
            <pc:docMk/>
            <pc:sldMk cId="1880763950" sldId="282"/>
            <ac:grpSpMk id="320" creationId="{EB94A3C9-D978-DB4A-B9DE-635C4D38883F}"/>
          </ac:grpSpMkLst>
        </pc:grpChg>
        <pc:grpChg chg="mod">
          <ac:chgData name="Pooya Ashtari" userId="a7077071-e59f-4aba-954e-8a9f852b7b60" providerId="ADAL" clId="{A44DE3C0-3DEC-8248-92DE-298FF2F8C6FA}" dt="2022-11-14T18:03:41.713" v="27" actId="165"/>
          <ac:grpSpMkLst>
            <pc:docMk/>
            <pc:sldMk cId="1880763950" sldId="282"/>
            <ac:grpSpMk id="338" creationId="{966BC2C7-52F4-1B49-982F-33243E5B5FBA}"/>
          </ac:grpSpMkLst>
        </pc:grpChg>
        <pc:grpChg chg="mod">
          <ac:chgData name="Pooya Ashtari" userId="a7077071-e59f-4aba-954e-8a9f852b7b60" providerId="ADAL" clId="{A44DE3C0-3DEC-8248-92DE-298FF2F8C6FA}" dt="2022-11-14T18:03:41.713" v="27" actId="165"/>
          <ac:grpSpMkLst>
            <pc:docMk/>
            <pc:sldMk cId="1880763950" sldId="282"/>
            <ac:grpSpMk id="339" creationId="{D8383D5B-A2AA-4A47-A3F1-F44C98D9044C}"/>
          </ac:grpSpMkLst>
        </pc:grpChg>
        <pc:grpChg chg="del mod topLvl">
          <ac:chgData name="Pooya Ashtari" userId="a7077071-e59f-4aba-954e-8a9f852b7b60" providerId="ADAL" clId="{A44DE3C0-3DEC-8248-92DE-298FF2F8C6FA}" dt="2022-11-14T18:03:46.822" v="28" actId="478"/>
          <ac:grpSpMkLst>
            <pc:docMk/>
            <pc:sldMk cId="1880763950" sldId="282"/>
            <ac:grpSpMk id="368" creationId="{7EB4C400-B6EB-8544-AADA-0582E91E8316}"/>
          </ac:grpSpMkLst>
        </pc:grpChg>
        <pc:grpChg chg="del mod topLvl">
          <ac:chgData name="Pooya Ashtari" userId="a7077071-e59f-4aba-954e-8a9f852b7b60" providerId="ADAL" clId="{A44DE3C0-3DEC-8248-92DE-298FF2F8C6FA}" dt="2022-11-14T18:03:46.822" v="28" actId="478"/>
          <ac:grpSpMkLst>
            <pc:docMk/>
            <pc:sldMk cId="1880763950" sldId="282"/>
            <ac:grpSpMk id="388" creationId="{279FC97E-F4B8-B847-8B7F-527F14305318}"/>
          </ac:grpSpMkLst>
        </pc:grpChg>
        <pc:grpChg chg="del mod topLvl">
          <ac:chgData name="Pooya Ashtari" userId="a7077071-e59f-4aba-954e-8a9f852b7b60" providerId="ADAL" clId="{A44DE3C0-3DEC-8248-92DE-298FF2F8C6FA}" dt="2022-11-14T18:05:06.586" v="39" actId="478"/>
          <ac:grpSpMkLst>
            <pc:docMk/>
            <pc:sldMk cId="1880763950" sldId="282"/>
            <ac:grpSpMk id="632" creationId="{5014F9B5-5979-E245-A2BF-372861F069E0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34" creationId="{79B36418-6F40-FB46-B53A-E6814C99F500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35" creationId="{CC83C730-4272-234C-A084-C2CE4FED42C8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36" creationId="{7026E23D-E6C2-DF45-AE8E-3AE7EE1A1F4B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51" creationId="{2C44F6A7-C04E-F440-8CE7-585F08DDD4E4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59" creationId="{4A78E8E8-7369-4D4A-A666-3E669405AB40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62" creationId="{639B67E1-002C-574E-9D5B-343D94F18257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63" creationId="{236CBD39-6F45-114B-83A8-BB25E9D227E3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64" creationId="{418A8C1E-BA70-A24E-AC91-6A97481AD127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65" creationId="{4AD19EC8-771B-5D46-A45C-7C18A0F16E4C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82" creationId="{2389A34E-6457-EE4A-95A0-06D525F78C30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83" creationId="{46D8D4C2-32C7-A648-AB49-30F30AACDED1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84" creationId="{9179A58E-82A5-B245-89CA-8E5C5E825AD3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85" creationId="{BC78CC05-9D93-DB43-9E1F-25FE4AB82DD3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86" creationId="{C759B786-5971-AB4D-8909-074FF062185F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87" creationId="{A51DAE79-B724-9241-9C24-B14940E196CD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88" creationId="{B71FC5D5-58C7-8547-AF48-1ED6CA57FCC7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689" creationId="{F0A503D8-F98A-1743-BCD5-AB571D4ABE86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22" creationId="{8EF3BAB7-328B-4B4B-BBFA-86D5368123EF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23" creationId="{C25DFB6C-418B-4E48-B581-4EFD32AD73CA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24" creationId="{BBEBE674-0B2F-2542-BAFB-F5E78A5FA742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25" creationId="{846F02EB-4E5A-6943-B810-52FC60FD05C8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26" creationId="{955CC766-8707-D949-B65D-B356B914164D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27" creationId="{A84D2F93-6A10-0C47-9138-6A1CE67C52D4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44" creationId="{C1E52BF1-75C7-CE43-9C8A-A63765D9668E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45" creationId="{2396D3C3-BFEC-534C-A6C5-26974CD83FAD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46" creationId="{9A9E951E-3A89-0B4C-9170-61053647CDDA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47" creationId="{82507653-8D28-F34B-9632-F81012C5FB36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64" creationId="{0AD54606-C6F9-854E-8FE2-C7FE835D0C05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65" creationId="{9A88380B-D0EE-AE41-B86C-57C3425C6BFA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66" creationId="{1F8C4275-4957-7543-AAC9-6202FB6C25DF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67" creationId="{34119379-9A24-384A-9E1F-C9C15C8AC7EB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68" creationId="{38FD77AA-D35F-C948-881E-8AEC05EFEC57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69" creationId="{EF776BA2-FAAB-9742-ADB1-A696C0D8E190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86" creationId="{D3025AB3-F0E7-E646-BCAF-6BC65EBD5097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87" creationId="{1EC9812A-F964-114B-92B9-3A6F8843C0B7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88" creationId="{54D1D917-5406-CA49-A8E5-4D599F626703}"/>
          </ac:grpSpMkLst>
        </pc:grpChg>
        <pc:grpChg chg="mod">
          <ac:chgData name="Pooya Ashtari" userId="a7077071-e59f-4aba-954e-8a9f852b7b60" providerId="ADAL" clId="{A44DE3C0-3DEC-8248-92DE-298FF2F8C6FA}" dt="2022-11-14T17:59:45.051" v="4" actId="165"/>
          <ac:grpSpMkLst>
            <pc:docMk/>
            <pc:sldMk cId="1880763950" sldId="282"/>
            <ac:grpSpMk id="789" creationId="{08C17A19-B35F-284F-BEF1-244B7A64F9A6}"/>
          </ac:grpSpMkLst>
        </pc:grpChg>
        <pc:grpChg chg="del mod topLvl">
          <ac:chgData name="Pooya Ashtari" userId="a7077071-e59f-4aba-954e-8a9f852b7b60" providerId="ADAL" clId="{A44DE3C0-3DEC-8248-92DE-298FF2F8C6FA}" dt="2022-11-14T18:03:41.713" v="27" actId="165"/>
          <ac:grpSpMkLst>
            <pc:docMk/>
            <pc:sldMk cId="1880763950" sldId="282"/>
            <ac:grpSpMk id="806" creationId="{BE28A385-308D-914B-99C1-B67CFD9ECE1C}"/>
          </ac:grpSpMkLst>
        </pc:grpChg>
        <pc:picChg chg="add del mod">
          <ac:chgData name="Pooya Ashtari" userId="a7077071-e59f-4aba-954e-8a9f852b7b60" providerId="ADAL" clId="{A44DE3C0-3DEC-8248-92DE-298FF2F8C6FA}" dt="2022-11-14T18:07:24.713" v="47" actId="478"/>
          <ac:picMkLst>
            <pc:docMk/>
            <pc:sldMk cId="1880763950" sldId="282"/>
            <ac:picMk id="45" creationId="{1323DE06-5608-E679-A22B-E32CBE0184B9}"/>
          </ac:picMkLst>
        </pc:picChg>
        <pc:picChg chg="add mod topLvl">
          <ac:chgData name="Pooya Ashtari" userId="a7077071-e59f-4aba-954e-8a9f852b7b60" providerId="ADAL" clId="{A44DE3C0-3DEC-8248-92DE-298FF2F8C6FA}" dt="2022-11-14T19:16:38.987" v="344" actId="164"/>
          <ac:picMkLst>
            <pc:docMk/>
            <pc:sldMk cId="1880763950" sldId="282"/>
            <ac:picMk id="47" creationId="{F7E8EEB4-3213-91F2-D24B-C96717C6EACD}"/>
          </ac:picMkLst>
        </pc:picChg>
        <pc:picChg chg="add mod topLvl">
          <ac:chgData name="Pooya Ashtari" userId="a7077071-e59f-4aba-954e-8a9f852b7b60" providerId="ADAL" clId="{A44DE3C0-3DEC-8248-92DE-298FF2F8C6FA}" dt="2022-11-14T19:16:38.987" v="344" actId="164"/>
          <ac:picMkLst>
            <pc:docMk/>
            <pc:sldMk cId="1880763950" sldId="282"/>
            <ac:picMk id="49" creationId="{E7D4661D-DAE1-8160-0EF9-04A9567F7DE9}"/>
          </ac:picMkLst>
        </pc:picChg>
        <pc:picChg chg="add mod topLvl">
          <ac:chgData name="Pooya Ashtari" userId="a7077071-e59f-4aba-954e-8a9f852b7b60" providerId="ADAL" clId="{A44DE3C0-3DEC-8248-92DE-298FF2F8C6FA}" dt="2022-11-14T19:16:38.987" v="344" actId="164"/>
          <ac:picMkLst>
            <pc:docMk/>
            <pc:sldMk cId="1880763950" sldId="282"/>
            <ac:picMk id="51" creationId="{AEF7CDBC-A907-A44F-DB4D-5D3C844CB76E}"/>
          </ac:picMkLst>
        </pc:picChg>
        <pc:picChg chg="add mod topLvl">
          <ac:chgData name="Pooya Ashtari" userId="a7077071-e59f-4aba-954e-8a9f852b7b60" providerId="ADAL" clId="{A44DE3C0-3DEC-8248-92DE-298FF2F8C6FA}" dt="2022-11-14T19:16:38.987" v="344" actId="164"/>
          <ac:picMkLst>
            <pc:docMk/>
            <pc:sldMk cId="1880763950" sldId="282"/>
            <ac:picMk id="53" creationId="{10011DCE-1F21-D19D-3DF5-9B0DF591BC70}"/>
          </ac:picMkLst>
        </pc:picChg>
        <pc:picChg chg="mod">
          <ac:chgData name="Pooya Ashtari" userId="a7077071-e59f-4aba-954e-8a9f852b7b60" providerId="ADAL" clId="{A44DE3C0-3DEC-8248-92DE-298FF2F8C6FA}" dt="2022-11-14T18:03:41.713" v="27" actId="165"/>
          <ac:picMkLst>
            <pc:docMk/>
            <pc:sldMk cId="1880763950" sldId="282"/>
            <ac:picMk id="296" creationId="{C37F2965-78F6-E14A-82DA-0958110BB33B}"/>
          </ac:picMkLst>
        </pc:picChg>
        <pc:picChg chg="mod">
          <ac:chgData name="Pooya Ashtari" userId="a7077071-e59f-4aba-954e-8a9f852b7b60" providerId="ADAL" clId="{A44DE3C0-3DEC-8248-92DE-298FF2F8C6FA}" dt="2022-11-14T18:03:41.713" v="27" actId="165"/>
          <ac:picMkLst>
            <pc:docMk/>
            <pc:sldMk cId="1880763950" sldId="282"/>
            <ac:picMk id="297" creationId="{418881D3-1994-864D-A18B-730AE988932F}"/>
          </ac:picMkLst>
        </pc:picChg>
        <pc:picChg chg="mod">
          <ac:chgData name="Pooya Ashtari" userId="a7077071-e59f-4aba-954e-8a9f852b7b60" providerId="ADAL" clId="{A44DE3C0-3DEC-8248-92DE-298FF2F8C6FA}" dt="2022-11-14T18:03:41.713" v="27" actId="165"/>
          <ac:picMkLst>
            <pc:docMk/>
            <pc:sldMk cId="1880763950" sldId="282"/>
            <ac:picMk id="298" creationId="{645669F4-3280-A74A-B486-7BBA6CE504CD}"/>
          </ac:picMkLst>
        </pc:picChg>
        <pc:picChg chg="mod">
          <ac:chgData name="Pooya Ashtari" userId="a7077071-e59f-4aba-954e-8a9f852b7b60" providerId="ADAL" clId="{A44DE3C0-3DEC-8248-92DE-298FF2F8C6FA}" dt="2022-11-14T18:03:41.713" v="27" actId="165"/>
          <ac:picMkLst>
            <pc:docMk/>
            <pc:sldMk cId="1880763950" sldId="282"/>
            <ac:picMk id="299" creationId="{35EDAE15-18E4-8F4A-93FC-346C0C83B595}"/>
          </ac:picMkLst>
        </pc:pic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9" creationId="{4AA94136-8C00-A726-E133-B1AA2AB616FC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10" creationId="{83D11A4B-0267-A1FB-81B5-9FD22B1DCFEE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12" creationId="{11039F1A-95CD-6B9F-9991-DE8E9D0D88FD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13" creationId="{5D59481E-16A5-995D-1F2D-5D6CA47085AC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14" creationId="{DD441341-0C28-B7FD-758F-94CB2C03BAB8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15" creationId="{F630D080-EE1C-355A-7398-71D9DB3A3124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16" creationId="{B5D412EF-BDD4-24A8-0A35-D681769B76F5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18" creationId="{3DFF7930-6268-09A4-58B7-E0866E60D1CF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19" creationId="{2565E50F-8250-C563-D9BA-F1C371A38A37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25" creationId="{2BA4D953-EFC7-BDB9-D302-D62202939CD2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26" creationId="{72FB234D-3BB8-68F0-19B3-968467DD7CF0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29" creationId="{D9ACA8F1-A0AF-4907-B068-80C45A9B4C24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0" creationId="{2AA6B4F2-BFEB-F8C5-10BD-3F5503691F9E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4" creationId="{CF731C00-FED4-D16E-F662-7FB4C4358C16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6" creationId="{D30C6768-7014-99A5-50BE-4C880CDABC5E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7" creationId="{74DF6C6C-B162-F6E7-D213-EE69AC3C45D0}"/>
          </ac:cxnSpMkLst>
        </pc:cxnChg>
        <pc:cxnChg chg="add del 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40" creationId="{41C41505-E822-8606-8E38-81A375F78EEC}"/>
          </ac:cxnSpMkLst>
        </pc:cxnChg>
        <pc:cxnChg chg="add del 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41" creationId="{A9D28DD4-CA44-3655-7E91-48B50CBDAC36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294" creationId="{969A57B3-8512-D140-95DE-26CC238A5D47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295" creationId="{E2940F65-2383-DE43-99E1-30CD2F7502A8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01" creationId="{AA6425BB-5649-4F44-9459-5D052E686AD8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04" creationId="{9CA6E30C-22D6-DA4D-9C5B-1F59B521A134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05" creationId="{67170B74-83E0-3841-A932-6BFDF29E607F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06" creationId="{DB97D414-D885-D148-A606-A92DDC101126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07" creationId="{02573555-40A6-2B43-8C58-B896E9E6223A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08" creationId="{C005169F-3BA2-BF49-9FA3-10B57D0F2A77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09" creationId="{6C5E0297-E9A0-D84E-8001-48388E41F96D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10" creationId="{8E51E0D6-502E-3747-A874-7C590B02D0E4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11" creationId="{B13D64F0-8410-044C-85B5-ED1D66520B8E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12" creationId="{0376F597-C8D3-C14F-8BF0-B9B092038FFF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15" creationId="{0F1A873F-E757-1549-BE83-ED899B523D5C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16" creationId="{F096909C-0ACE-ED4F-AE45-372F59537735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17" creationId="{9FDD2E1D-D88C-E84C-A5E2-CF81180BE41D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18" creationId="{63A8DB14-F81D-6A42-92B7-F0600FB4BC80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52" creationId="{5F2D427F-B1F0-E749-A3D7-530CCD0EB021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53" creationId="{60DB5318-DF4F-E94C-8920-E001D94E182F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54" creationId="{08E24424-DF35-2746-8AD4-8BED3A14F16F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61" creationId="{2D6F4D92-68E7-684E-9C47-4C9FBA4984E0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62" creationId="{6FCB7CB0-3119-E448-8EDE-7EAC73FBF7C4}"/>
          </ac:cxnSpMkLst>
        </pc:cxnChg>
        <pc:cxnChg chg="mod">
          <ac:chgData name="Pooya Ashtari" userId="a7077071-e59f-4aba-954e-8a9f852b7b60" providerId="ADAL" clId="{A44DE3C0-3DEC-8248-92DE-298FF2F8C6FA}" dt="2022-11-14T18:07:24.713" v="47" actId="478"/>
          <ac:cxnSpMkLst>
            <pc:docMk/>
            <pc:sldMk cId="1880763950" sldId="282"/>
            <ac:cxnSpMk id="365" creationId="{44F7BC62-DB96-C54E-8DED-89E21126F9F3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73" creationId="{F7300744-A440-2B45-BC57-7937692BF62A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74" creationId="{B4379A3B-04AE-BC4A-AFB9-D9FB3D1D91ED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76" creationId="{55462DFD-E57C-DB4B-9840-3098A238C402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77" creationId="{20D498B6-E596-8941-AFC0-854CF8A6B478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78" creationId="{40E6B5A0-CD82-9D40-A3AC-0979A2914681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79" creationId="{BEEF2359-B21A-294E-8660-564237CD1A92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80" creationId="{2CDBB8C7-5784-114B-9BA6-80124D484E62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82" creationId="{2E457527-23BD-1A4C-B643-BA359F052703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83" creationId="{510B0CE4-B222-334D-9EBE-7DFFDB0D9C46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89" creationId="{9E1A7986-14B5-8348-A978-D885436405F7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90" creationId="{B5956F99-D4BB-D34D-957B-BEA6D0ECDDBA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93" creationId="{F570E5D3-5718-CA46-ABD8-410EE10FB961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94" creationId="{09E8F4D6-BCDA-554B-918B-3BA6CA17C72C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398" creationId="{C1CFDC96-BFFA-EC4B-88EE-5FD2AA1F003C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400" creationId="{41806F16-738B-4F45-93D6-B991B60994B5}"/>
          </ac:cxnSpMkLst>
        </pc:cxnChg>
        <pc:cxnChg chg="mod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401" creationId="{D8504158-F0DB-A941-856B-7FAF6F468BC7}"/>
          </ac:cxnSpMkLst>
        </pc:cxnChg>
        <pc:cxnChg chg="del mod topLvl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408" creationId="{1F4CE2DC-BBDB-494F-A21F-C06C3A899801}"/>
          </ac:cxnSpMkLst>
        </pc:cxnChg>
        <pc:cxnChg chg="del mod topLvl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409" creationId="{52BB57BB-34EE-C94B-8AFF-277A4EB71536}"/>
          </ac:cxnSpMkLst>
        </pc:cxnChg>
        <pc:cxnChg chg="del mod topLvl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430" creationId="{C3EE1001-CF6A-1848-803C-F63501805C14}"/>
          </ac:cxnSpMkLst>
        </pc:cxnChg>
        <pc:cxnChg chg="del mod topLvl">
          <ac:chgData name="Pooya Ashtari" userId="a7077071-e59f-4aba-954e-8a9f852b7b60" providerId="ADAL" clId="{A44DE3C0-3DEC-8248-92DE-298FF2F8C6FA}" dt="2022-11-14T18:03:46.822" v="28" actId="478"/>
          <ac:cxnSpMkLst>
            <pc:docMk/>
            <pc:sldMk cId="1880763950" sldId="282"/>
            <ac:cxnSpMk id="433" creationId="{153C8D53-7A05-3D45-9074-52065A9E1787}"/>
          </ac:cxnSpMkLst>
        </pc:cxnChg>
        <pc:cxnChg chg="mod">
          <ac:chgData name="Pooya Ashtari" userId="a7077071-e59f-4aba-954e-8a9f852b7b60" providerId="ADAL" clId="{A44DE3C0-3DEC-8248-92DE-298FF2F8C6FA}" dt="2022-11-14T17:59:45.051" v="4" actId="165"/>
          <ac:cxnSpMkLst>
            <pc:docMk/>
            <pc:sldMk cId="1880763950" sldId="282"/>
            <ac:cxnSpMk id="637" creationId="{A2F0F6D0-6829-F74C-9FF5-3ECBF3C77AA2}"/>
          </ac:cxnSpMkLst>
        </pc:cxnChg>
        <pc:cxnChg chg="mod">
          <ac:chgData name="Pooya Ashtari" userId="a7077071-e59f-4aba-954e-8a9f852b7b60" providerId="ADAL" clId="{A44DE3C0-3DEC-8248-92DE-298FF2F8C6FA}" dt="2022-11-14T17:59:45.051" v="4" actId="165"/>
          <ac:cxnSpMkLst>
            <pc:docMk/>
            <pc:sldMk cId="1880763950" sldId="282"/>
            <ac:cxnSpMk id="639" creationId="{8B892166-B302-DC4F-BB15-2EC156F22E1B}"/>
          </ac:cxnSpMkLst>
        </pc:cxnChg>
        <pc:cxnChg chg="mod">
          <ac:chgData name="Pooya Ashtari" userId="a7077071-e59f-4aba-954e-8a9f852b7b60" providerId="ADAL" clId="{A44DE3C0-3DEC-8248-92DE-298FF2F8C6FA}" dt="2022-11-14T17:59:45.051" v="4" actId="165"/>
          <ac:cxnSpMkLst>
            <pc:docMk/>
            <pc:sldMk cId="1880763950" sldId="282"/>
            <ac:cxnSpMk id="641" creationId="{EDBFC207-356F-6E43-87AE-179BC16AA752}"/>
          </ac:cxnSpMkLst>
        </pc:cxnChg>
        <pc:cxnChg chg="mod">
          <ac:chgData name="Pooya Ashtari" userId="a7077071-e59f-4aba-954e-8a9f852b7b60" providerId="ADAL" clId="{A44DE3C0-3DEC-8248-92DE-298FF2F8C6FA}" dt="2022-11-14T18:05:06.586" v="39" actId="478"/>
          <ac:cxnSpMkLst>
            <pc:docMk/>
            <pc:sldMk cId="1880763950" sldId="282"/>
            <ac:cxnSpMk id="646" creationId="{02AE65A1-D891-424D-AB34-604E6D951AC1}"/>
          </ac:cxnSpMkLst>
        </pc:cxnChg>
        <pc:cxnChg chg="mod">
          <ac:chgData name="Pooya Ashtari" userId="a7077071-e59f-4aba-954e-8a9f852b7b60" providerId="ADAL" clId="{A44DE3C0-3DEC-8248-92DE-298FF2F8C6FA}" dt="2022-11-14T17:59:45.051" v="4" actId="165"/>
          <ac:cxnSpMkLst>
            <pc:docMk/>
            <pc:sldMk cId="1880763950" sldId="282"/>
            <ac:cxnSpMk id="647" creationId="{BCBDC7B9-1850-044D-832C-F56FFCB9969E}"/>
          </ac:cxnSpMkLst>
        </pc:cxnChg>
        <pc:cxnChg chg="mod">
          <ac:chgData name="Pooya Ashtari" userId="a7077071-e59f-4aba-954e-8a9f852b7b60" providerId="ADAL" clId="{A44DE3C0-3DEC-8248-92DE-298FF2F8C6FA}" dt="2022-11-14T17:59:45.051" v="4" actId="165"/>
          <ac:cxnSpMkLst>
            <pc:docMk/>
            <pc:sldMk cId="1880763950" sldId="282"/>
            <ac:cxnSpMk id="648" creationId="{7E8F4A08-646D-C04C-BCC4-33A3538C2DDA}"/>
          </ac:cxnSpMkLst>
        </pc:cxnChg>
        <pc:cxnChg chg="mod">
          <ac:chgData name="Pooya Ashtari" userId="a7077071-e59f-4aba-954e-8a9f852b7b60" providerId="ADAL" clId="{A44DE3C0-3DEC-8248-92DE-298FF2F8C6FA}" dt="2022-11-14T18:05:06.586" v="39" actId="478"/>
          <ac:cxnSpMkLst>
            <pc:docMk/>
            <pc:sldMk cId="1880763950" sldId="282"/>
            <ac:cxnSpMk id="652" creationId="{6759E419-9498-E042-85F1-C142767E9F25}"/>
          </ac:cxnSpMkLst>
        </pc:cxnChg>
        <pc:cxnChg chg="mod">
          <ac:chgData name="Pooya Ashtari" userId="a7077071-e59f-4aba-954e-8a9f852b7b60" providerId="ADAL" clId="{A44DE3C0-3DEC-8248-92DE-298FF2F8C6FA}" dt="2022-11-14T18:05:06.586" v="39" actId="478"/>
          <ac:cxnSpMkLst>
            <pc:docMk/>
            <pc:sldMk cId="1880763950" sldId="282"/>
            <ac:cxnSpMk id="653" creationId="{33C2C58F-B46C-4B45-A5B6-BCC831B8E589}"/>
          </ac:cxnSpMkLst>
        </pc:cxnChg>
        <pc:cxnChg chg="mod">
          <ac:chgData name="Pooya Ashtari" userId="a7077071-e59f-4aba-954e-8a9f852b7b60" providerId="ADAL" clId="{A44DE3C0-3DEC-8248-92DE-298FF2F8C6FA}" dt="2022-11-14T18:05:06.586" v="39" actId="478"/>
          <ac:cxnSpMkLst>
            <pc:docMk/>
            <pc:sldMk cId="1880763950" sldId="282"/>
            <ac:cxnSpMk id="654" creationId="{0DA2DD18-CA91-4647-AD36-A8B7967AF469}"/>
          </ac:cxnSpMkLst>
        </pc:cxnChg>
        <pc:cxnChg chg="mod">
          <ac:chgData name="Pooya Ashtari" userId="a7077071-e59f-4aba-954e-8a9f852b7b60" providerId="ADAL" clId="{A44DE3C0-3DEC-8248-92DE-298FF2F8C6FA}" dt="2022-11-14T18:05:06.586" v="39" actId="478"/>
          <ac:cxnSpMkLst>
            <pc:docMk/>
            <pc:sldMk cId="1880763950" sldId="282"/>
            <ac:cxnSpMk id="657" creationId="{D0AD32CB-013C-5042-831D-74F785DB3758}"/>
          </ac:cxnSpMkLst>
        </pc:cxnChg>
      </pc:sldChg>
      <pc:sldChg chg="addSp delSp modSp new mod">
        <pc:chgData name="Pooya Ashtari" userId="a7077071-e59f-4aba-954e-8a9f852b7b60" providerId="ADAL" clId="{A44DE3C0-3DEC-8248-92DE-298FF2F8C6FA}" dt="2022-11-17T20:12:11.192" v="359" actId="1076"/>
        <pc:sldMkLst>
          <pc:docMk/>
          <pc:sldMk cId="3159159290" sldId="287"/>
        </pc:sldMkLst>
        <pc:spChg chg="del">
          <ac:chgData name="Pooya Ashtari" userId="a7077071-e59f-4aba-954e-8a9f852b7b60" providerId="ADAL" clId="{A44DE3C0-3DEC-8248-92DE-298FF2F8C6FA}" dt="2022-11-17T20:10:38.059" v="346" actId="478"/>
          <ac:spMkLst>
            <pc:docMk/>
            <pc:sldMk cId="3159159290" sldId="287"/>
            <ac:spMk id="2" creationId="{55CA64C3-D719-1AA3-1435-83D8251B315D}"/>
          </ac:spMkLst>
        </pc:spChg>
        <pc:spChg chg="del">
          <ac:chgData name="Pooya Ashtari" userId="a7077071-e59f-4aba-954e-8a9f852b7b60" providerId="ADAL" clId="{A44DE3C0-3DEC-8248-92DE-298FF2F8C6FA}" dt="2022-11-17T20:10:38.059" v="346" actId="478"/>
          <ac:spMkLst>
            <pc:docMk/>
            <pc:sldMk cId="3159159290" sldId="287"/>
            <ac:spMk id="3" creationId="{CF4871B4-0AAA-6E5F-5A0D-47A5C89E2428}"/>
          </ac:spMkLst>
        </pc:spChg>
        <pc:spChg chg="add del mod">
          <ac:chgData name="Pooya Ashtari" userId="a7077071-e59f-4aba-954e-8a9f852b7b60" providerId="ADAL" clId="{A44DE3C0-3DEC-8248-92DE-298FF2F8C6FA}" dt="2022-11-17T20:10:57.037" v="351" actId="478"/>
          <ac:spMkLst>
            <pc:docMk/>
            <pc:sldMk cId="3159159290" sldId="287"/>
            <ac:spMk id="4" creationId="{144D750F-1EE0-3D5F-A316-3C4008E48FE4}"/>
          </ac:spMkLst>
        </pc:spChg>
        <pc:spChg chg="mod topLvl">
          <ac:chgData name="Pooya Ashtari" userId="a7077071-e59f-4aba-954e-8a9f852b7b60" providerId="ADAL" clId="{A44DE3C0-3DEC-8248-92DE-298FF2F8C6FA}" dt="2022-11-17T20:11:12.776" v="354" actId="165"/>
          <ac:spMkLst>
            <pc:docMk/>
            <pc:sldMk cId="3159159290" sldId="287"/>
            <ac:spMk id="6" creationId="{6D21A4FC-93A5-072B-F2F0-1CC7B47B7FF9}"/>
          </ac:spMkLst>
        </pc:spChg>
        <pc:spChg chg="mod topLvl">
          <ac:chgData name="Pooya Ashtari" userId="a7077071-e59f-4aba-954e-8a9f852b7b60" providerId="ADAL" clId="{A44DE3C0-3DEC-8248-92DE-298FF2F8C6FA}" dt="2022-11-17T20:11:12.776" v="354" actId="165"/>
          <ac:spMkLst>
            <pc:docMk/>
            <pc:sldMk cId="3159159290" sldId="287"/>
            <ac:spMk id="9" creationId="{A575D299-0D30-E4A6-94A7-CDECE5B1D2BA}"/>
          </ac:spMkLst>
        </pc:spChg>
        <pc:spChg chg="mod topLvl">
          <ac:chgData name="Pooya Ashtari" userId="a7077071-e59f-4aba-954e-8a9f852b7b60" providerId="ADAL" clId="{A44DE3C0-3DEC-8248-92DE-298FF2F8C6FA}" dt="2022-11-17T20:11:12.776" v="354" actId="165"/>
          <ac:spMkLst>
            <pc:docMk/>
            <pc:sldMk cId="3159159290" sldId="287"/>
            <ac:spMk id="12" creationId="{8D75374B-85E8-61BF-AEA2-F04C35C6ED3F}"/>
          </ac:spMkLst>
        </pc:spChg>
        <pc:spChg chg="mod topLvl">
          <ac:chgData name="Pooya Ashtari" userId="a7077071-e59f-4aba-954e-8a9f852b7b60" providerId="ADAL" clId="{A44DE3C0-3DEC-8248-92DE-298FF2F8C6FA}" dt="2022-11-17T20:11:12.776" v="354" actId="165"/>
          <ac:spMkLst>
            <pc:docMk/>
            <pc:sldMk cId="3159159290" sldId="287"/>
            <ac:spMk id="13" creationId="{27E4DE41-FC92-9742-88F3-4CC5FE0D9A49}"/>
          </ac:spMkLst>
        </pc:spChg>
        <pc:spChg chg="mod topLvl">
          <ac:chgData name="Pooya Ashtari" userId="a7077071-e59f-4aba-954e-8a9f852b7b60" providerId="ADAL" clId="{A44DE3C0-3DEC-8248-92DE-298FF2F8C6FA}" dt="2022-11-17T20:11:12.776" v="354" actId="165"/>
          <ac:spMkLst>
            <pc:docMk/>
            <pc:sldMk cId="3159159290" sldId="287"/>
            <ac:spMk id="14" creationId="{30031389-28FC-27A5-A27A-FE9E78DC56A0}"/>
          </ac:spMkLst>
        </pc:spChg>
        <pc:spChg chg="mod topLvl">
          <ac:chgData name="Pooya Ashtari" userId="a7077071-e59f-4aba-954e-8a9f852b7b60" providerId="ADAL" clId="{A44DE3C0-3DEC-8248-92DE-298FF2F8C6FA}" dt="2022-11-17T20:11:12.776" v="354" actId="165"/>
          <ac:spMkLst>
            <pc:docMk/>
            <pc:sldMk cId="3159159290" sldId="287"/>
            <ac:spMk id="15" creationId="{7A97BF1A-4CC8-F9E8-E6D3-2F5CFD7EF290}"/>
          </ac:spMkLst>
        </pc:spChg>
        <pc:spChg chg="mod topLvl">
          <ac:chgData name="Pooya Ashtari" userId="a7077071-e59f-4aba-954e-8a9f852b7b60" providerId="ADAL" clId="{A44DE3C0-3DEC-8248-92DE-298FF2F8C6FA}" dt="2022-11-17T20:11:12.776" v="354" actId="165"/>
          <ac:spMkLst>
            <pc:docMk/>
            <pc:sldMk cId="3159159290" sldId="287"/>
            <ac:spMk id="16" creationId="{F6BD874A-AC39-0560-AC5A-0D533207109F}"/>
          </ac:spMkLst>
        </pc:spChg>
        <pc:spChg chg="add del mod">
          <ac:chgData name="Pooya Ashtari" userId="a7077071-e59f-4aba-954e-8a9f852b7b60" providerId="ADAL" clId="{A44DE3C0-3DEC-8248-92DE-298FF2F8C6FA}" dt="2022-11-17T20:10:57.037" v="351" actId="478"/>
          <ac:spMkLst>
            <pc:docMk/>
            <pc:sldMk cId="3159159290" sldId="287"/>
            <ac:spMk id="18" creationId="{C33FF958-33E9-36D2-297E-6F5DF1D9641E}"/>
          </ac:spMkLst>
        </pc:spChg>
        <pc:spChg chg="mod topLvl">
          <ac:chgData name="Pooya Ashtari" userId="a7077071-e59f-4aba-954e-8a9f852b7b60" providerId="ADAL" clId="{A44DE3C0-3DEC-8248-92DE-298FF2F8C6FA}" dt="2022-11-17T20:11:13.461" v="355" actId="165"/>
          <ac:spMkLst>
            <pc:docMk/>
            <pc:sldMk cId="3159159290" sldId="287"/>
            <ac:spMk id="20" creationId="{0FF6BABF-3BC6-A668-E026-5DFB0DB34A08}"/>
          </ac:spMkLst>
        </pc:spChg>
        <pc:spChg chg="mod topLvl">
          <ac:chgData name="Pooya Ashtari" userId="a7077071-e59f-4aba-954e-8a9f852b7b60" providerId="ADAL" clId="{A44DE3C0-3DEC-8248-92DE-298FF2F8C6FA}" dt="2022-11-17T20:11:13.461" v="355" actId="165"/>
          <ac:spMkLst>
            <pc:docMk/>
            <pc:sldMk cId="3159159290" sldId="287"/>
            <ac:spMk id="21" creationId="{A041B022-D0EF-50AC-ECE9-FF93A5E0E522}"/>
          </ac:spMkLst>
        </pc:spChg>
        <pc:spChg chg="mod topLvl">
          <ac:chgData name="Pooya Ashtari" userId="a7077071-e59f-4aba-954e-8a9f852b7b60" providerId="ADAL" clId="{A44DE3C0-3DEC-8248-92DE-298FF2F8C6FA}" dt="2022-11-17T20:11:13.461" v="355" actId="165"/>
          <ac:spMkLst>
            <pc:docMk/>
            <pc:sldMk cId="3159159290" sldId="287"/>
            <ac:spMk id="23" creationId="{C3D29C4C-60C2-7078-3CB3-A34756D6F186}"/>
          </ac:spMkLst>
        </pc:spChg>
        <pc:spChg chg="mod topLvl">
          <ac:chgData name="Pooya Ashtari" userId="a7077071-e59f-4aba-954e-8a9f852b7b60" providerId="ADAL" clId="{A44DE3C0-3DEC-8248-92DE-298FF2F8C6FA}" dt="2022-11-17T20:11:13.461" v="355" actId="165"/>
          <ac:spMkLst>
            <pc:docMk/>
            <pc:sldMk cId="3159159290" sldId="287"/>
            <ac:spMk id="24" creationId="{13487D08-2FFA-70AB-4014-76607A058FD3}"/>
          </ac:spMkLst>
        </pc:spChg>
        <pc:spChg chg="mod topLvl">
          <ac:chgData name="Pooya Ashtari" userId="a7077071-e59f-4aba-954e-8a9f852b7b60" providerId="ADAL" clId="{A44DE3C0-3DEC-8248-92DE-298FF2F8C6FA}" dt="2022-11-17T20:11:13.461" v="355" actId="165"/>
          <ac:spMkLst>
            <pc:docMk/>
            <pc:sldMk cId="3159159290" sldId="287"/>
            <ac:spMk id="25" creationId="{C7426C65-D7D9-805B-001A-B6A7218C60E1}"/>
          </ac:spMkLst>
        </pc:spChg>
        <pc:spChg chg="mod topLvl">
          <ac:chgData name="Pooya Ashtari" userId="a7077071-e59f-4aba-954e-8a9f852b7b60" providerId="ADAL" clId="{A44DE3C0-3DEC-8248-92DE-298FF2F8C6FA}" dt="2022-11-17T20:11:13.461" v="355" actId="165"/>
          <ac:spMkLst>
            <pc:docMk/>
            <pc:sldMk cId="3159159290" sldId="287"/>
            <ac:spMk id="26" creationId="{C9454C64-EB43-9A44-FBBC-37467739CEDC}"/>
          </ac:spMkLst>
        </pc:spChg>
        <pc:spChg chg="mod">
          <ac:chgData name="Pooya Ashtari" userId="a7077071-e59f-4aba-954e-8a9f852b7b60" providerId="ADAL" clId="{A44DE3C0-3DEC-8248-92DE-298FF2F8C6FA}" dt="2022-11-17T20:10:39.327" v="347"/>
          <ac:spMkLst>
            <pc:docMk/>
            <pc:sldMk cId="3159159290" sldId="287"/>
            <ac:spMk id="30" creationId="{4A427271-5FB0-510A-75C1-D5A07E6D4CF0}"/>
          </ac:spMkLst>
        </pc:spChg>
        <pc:spChg chg="mod">
          <ac:chgData name="Pooya Ashtari" userId="a7077071-e59f-4aba-954e-8a9f852b7b60" providerId="ADAL" clId="{A44DE3C0-3DEC-8248-92DE-298FF2F8C6FA}" dt="2022-11-17T20:10:39.327" v="347"/>
          <ac:spMkLst>
            <pc:docMk/>
            <pc:sldMk cId="3159159290" sldId="287"/>
            <ac:spMk id="33" creationId="{1EC4668B-182A-582A-CA89-F5B64162B5A2}"/>
          </ac:spMkLst>
        </pc:spChg>
        <pc:spChg chg="mod">
          <ac:chgData name="Pooya Ashtari" userId="a7077071-e59f-4aba-954e-8a9f852b7b60" providerId="ADAL" clId="{A44DE3C0-3DEC-8248-92DE-298FF2F8C6FA}" dt="2022-11-17T20:10:39.327" v="347"/>
          <ac:spMkLst>
            <pc:docMk/>
            <pc:sldMk cId="3159159290" sldId="287"/>
            <ac:spMk id="34" creationId="{ECC63B08-B779-8D73-65DD-19BB54B24E66}"/>
          </ac:spMkLst>
        </pc:spChg>
        <pc:spChg chg="mod">
          <ac:chgData name="Pooya Ashtari" userId="a7077071-e59f-4aba-954e-8a9f852b7b60" providerId="ADAL" clId="{A44DE3C0-3DEC-8248-92DE-298FF2F8C6FA}" dt="2022-11-17T20:10:39.327" v="347"/>
          <ac:spMkLst>
            <pc:docMk/>
            <pc:sldMk cId="3159159290" sldId="287"/>
            <ac:spMk id="35" creationId="{B1B1B391-19CE-C302-B009-2F97ACC7EC5F}"/>
          </ac:spMkLst>
        </pc:spChg>
        <pc:spChg chg="mod">
          <ac:chgData name="Pooya Ashtari" userId="a7077071-e59f-4aba-954e-8a9f852b7b60" providerId="ADAL" clId="{A44DE3C0-3DEC-8248-92DE-298FF2F8C6FA}" dt="2022-11-17T20:10:39.327" v="347"/>
          <ac:spMkLst>
            <pc:docMk/>
            <pc:sldMk cId="3159159290" sldId="287"/>
            <ac:spMk id="36" creationId="{B1DEA951-E5EE-2190-F735-B5C85FC4843D}"/>
          </ac:spMkLst>
        </pc:spChg>
        <pc:spChg chg="mod">
          <ac:chgData name="Pooya Ashtari" userId="a7077071-e59f-4aba-954e-8a9f852b7b60" providerId="ADAL" clId="{A44DE3C0-3DEC-8248-92DE-298FF2F8C6FA}" dt="2022-11-17T20:10:39.327" v="347"/>
          <ac:spMkLst>
            <pc:docMk/>
            <pc:sldMk cId="3159159290" sldId="287"/>
            <ac:spMk id="37" creationId="{FB2325DE-E8DD-5DC1-A706-04E30211167C}"/>
          </ac:spMkLst>
        </pc:spChg>
        <pc:spChg chg="add del mod">
          <ac:chgData name="Pooya Ashtari" userId="a7077071-e59f-4aba-954e-8a9f852b7b60" providerId="ADAL" clId="{A44DE3C0-3DEC-8248-92DE-298FF2F8C6FA}" dt="2022-11-17T20:10:57.037" v="351" actId="478"/>
          <ac:spMkLst>
            <pc:docMk/>
            <pc:sldMk cId="3159159290" sldId="287"/>
            <ac:spMk id="42" creationId="{93828097-2CBE-4AFF-E719-01886BD7CE3B}"/>
          </ac:spMkLst>
        </pc:spChg>
        <pc:grpChg chg="add del mod">
          <ac:chgData name="Pooya Ashtari" userId="a7077071-e59f-4aba-954e-8a9f852b7b60" providerId="ADAL" clId="{A44DE3C0-3DEC-8248-92DE-298FF2F8C6FA}" dt="2022-11-17T20:12:00.481" v="357" actId="688"/>
          <ac:grpSpMkLst>
            <pc:docMk/>
            <pc:sldMk cId="3159159290" sldId="287"/>
            <ac:grpSpMk id="5" creationId="{3D1DB06A-DD75-5EA6-594B-C076B6E817FA}"/>
          </ac:grpSpMkLst>
        </pc:grpChg>
        <pc:grpChg chg="add del mod">
          <ac:chgData name="Pooya Ashtari" userId="a7077071-e59f-4aba-954e-8a9f852b7b60" providerId="ADAL" clId="{A44DE3C0-3DEC-8248-92DE-298FF2F8C6FA}" dt="2022-11-17T20:11:53.507" v="356" actId="688"/>
          <ac:grpSpMkLst>
            <pc:docMk/>
            <pc:sldMk cId="3159159290" sldId="287"/>
            <ac:grpSpMk id="19" creationId="{96309721-078C-B2F5-BF15-C6DCEAC9C3EB}"/>
          </ac:grpSpMkLst>
        </pc:grpChg>
        <pc:grpChg chg="add mod">
          <ac:chgData name="Pooya Ashtari" userId="a7077071-e59f-4aba-954e-8a9f852b7b60" providerId="ADAL" clId="{A44DE3C0-3DEC-8248-92DE-298FF2F8C6FA}" dt="2022-11-17T20:12:11.192" v="359" actId="1076"/>
          <ac:grpSpMkLst>
            <pc:docMk/>
            <pc:sldMk cId="3159159290" sldId="287"/>
            <ac:grpSpMk id="28" creationId="{962484CC-B7C8-06D6-0F3B-0863B3F88AB3}"/>
          </ac:grpSpMkLst>
        </pc:grpChg>
        <pc:cxnChg chg="mod topLvl">
          <ac:chgData name="Pooya Ashtari" userId="a7077071-e59f-4aba-954e-8a9f852b7b60" providerId="ADAL" clId="{A44DE3C0-3DEC-8248-92DE-298FF2F8C6FA}" dt="2022-11-17T20:11:12.776" v="354" actId="165"/>
          <ac:cxnSpMkLst>
            <pc:docMk/>
            <pc:sldMk cId="3159159290" sldId="287"/>
            <ac:cxnSpMk id="7" creationId="{8D619B87-18A9-884D-915E-9D7E5A59022D}"/>
          </ac:cxnSpMkLst>
        </pc:cxnChg>
        <pc:cxnChg chg="mod topLvl">
          <ac:chgData name="Pooya Ashtari" userId="a7077071-e59f-4aba-954e-8a9f852b7b60" providerId="ADAL" clId="{A44DE3C0-3DEC-8248-92DE-298FF2F8C6FA}" dt="2022-11-17T20:11:12.776" v="354" actId="165"/>
          <ac:cxnSpMkLst>
            <pc:docMk/>
            <pc:sldMk cId="3159159290" sldId="287"/>
            <ac:cxnSpMk id="8" creationId="{1D76CF1A-20DA-E6BB-A0D7-029B40017BBA}"/>
          </ac:cxnSpMkLst>
        </pc:cxnChg>
        <pc:cxnChg chg="mod topLvl">
          <ac:chgData name="Pooya Ashtari" userId="a7077071-e59f-4aba-954e-8a9f852b7b60" providerId="ADAL" clId="{A44DE3C0-3DEC-8248-92DE-298FF2F8C6FA}" dt="2022-11-17T20:11:12.776" v="354" actId="165"/>
          <ac:cxnSpMkLst>
            <pc:docMk/>
            <pc:sldMk cId="3159159290" sldId="287"/>
            <ac:cxnSpMk id="10" creationId="{60CD736D-A95B-4844-741D-7AD895628536}"/>
          </ac:cxnSpMkLst>
        </pc:cxnChg>
        <pc:cxnChg chg="mod topLvl">
          <ac:chgData name="Pooya Ashtari" userId="a7077071-e59f-4aba-954e-8a9f852b7b60" providerId="ADAL" clId="{A44DE3C0-3DEC-8248-92DE-298FF2F8C6FA}" dt="2022-11-17T20:11:12.776" v="354" actId="165"/>
          <ac:cxnSpMkLst>
            <pc:docMk/>
            <pc:sldMk cId="3159159290" sldId="287"/>
            <ac:cxnSpMk id="11" creationId="{2ED7AD47-67E6-02BF-66FE-624DF63EF8BB}"/>
          </ac:cxnSpMkLst>
        </pc:cxnChg>
        <pc:cxnChg chg="mod topLvl">
          <ac:chgData name="Pooya Ashtari" userId="a7077071-e59f-4aba-954e-8a9f852b7b60" providerId="ADAL" clId="{A44DE3C0-3DEC-8248-92DE-298FF2F8C6FA}" dt="2022-11-17T20:11:12.776" v="354" actId="165"/>
          <ac:cxnSpMkLst>
            <pc:docMk/>
            <pc:sldMk cId="3159159290" sldId="287"/>
            <ac:cxnSpMk id="17" creationId="{CAE9C3F2-79FE-B157-019E-D29CB16B1A75}"/>
          </ac:cxnSpMkLst>
        </pc:cxnChg>
        <pc:cxnChg chg="mod topLvl">
          <ac:chgData name="Pooya Ashtari" userId="a7077071-e59f-4aba-954e-8a9f852b7b60" providerId="ADAL" clId="{A44DE3C0-3DEC-8248-92DE-298FF2F8C6FA}" dt="2022-11-17T20:11:13.461" v="355" actId="165"/>
          <ac:cxnSpMkLst>
            <pc:docMk/>
            <pc:sldMk cId="3159159290" sldId="287"/>
            <ac:cxnSpMk id="22" creationId="{9467A960-AC01-AC20-BE29-06F700A04883}"/>
          </ac:cxnSpMkLst>
        </pc:cxnChg>
        <pc:cxnChg chg="mod topLvl">
          <ac:chgData name="Pooya Ashtari" userId="a7077071-e59f-4aba-954e-8a9f852b7b60" providerId="ADAL" clId="{A44DE3C0-3DEC-8248-92DE-298FF2F8C6FA}" dt="2022-11-17T20:11:13.461" v="355" actId="165"/>
          <ac:cxnSpMkLst>
            <pc:docMk/>
            <pc:sldMk cId="3159159290" sldId="287"/>
            <ac:cxnSpMk id="27" creationId="{B3F31EFA-913B-0929-3889-41402D82C413}"/>
          </ac:cxnSpMkLst>
        </pc:cxnChg>
        <pc:cxnChg chg="mod">
          <ac:chgData name="Pooya Ashtari" userId="a7077071-e59f-4aba-954e-8a9f852b7b60" providerId="ADAL" clId="{A44DE3C0-3DEC-8248-92DE-298FF2F8C6FA}" dt="2022-11-17T20:10:39.327" v="347"/>
          <ac:cxnSpMkLst>
            <pc:docMk/>
            <pc:sldMk cId="3159159290" sldId="287"/>
            <ac:cxnSpMk id="29" creationId="{206F7168-64A8-9AAC-5708-4124F86761D1}"/>
          </ac:cxnSpMkLst>
        </pc:cxnChg>
        <pc:cxnChg chg="mod">
          <ac:chgData name="Pooya Ashtari" userId="a7077071-e59f-4aba-954e-8a9f852b7b60" providerId="ADAL" clId="{A44DE3C0-3DEC-8248-92DE-298FF2F8C6FA}" dt="2022-11-17T20:10:39.327" v="347"/>
          <ac:cxnSpMkLst>
            <pc:docMk/>
            <pc:sldMk cId="3159159290" sldId="287"/>
            <ac:cxnSpMk id="31" creationId="{08BE2206-3845-08AE-9A06-29D338A8FAF1}"/>
          </ac:cxnSpMkLst>
        </pc:cxnChg>
        <pc:cxnChg chg="mod">
          <ac:chgData name="Pooya Ashtari" userId="a7077071-e59f-4aba-954e-8a9f852b7b60" providerId="ADAL" clId="{A44DE3C0-3DEC-8248-92DE-298FF2F8C6FA}" dt="2022-11-17T20:10:39.327" v="347"/>
          <ac:cxnSpMkLst>
            <pc:docMk/>
            <pc:sldMk cId="3159159290" sldId="287"/>
            <ac:cxnSpMk id="32" creationId="{6F807511-C889-A440-46E7-06719F93191C}"/>
          </ac:cxnSpMkLst>
        </pc:cxnChg>
        <pc:cxnChg chg="mod">
          <ac:chgData name="Pooya Ashtari" userId="a7077071-e59f-4aba-954e-8a9f852b7b60" providerId="ADAL" clId="{A44DE3C0-3DEC-8248-92DE-298FF2F8C6FA}" dt="2022-11-17T20:10:39.327" v="347"/>
          <ac:cxnSpMkLst>
            <pc:docMk/>
            <pc:sldMk cId="3159159290" sldId="287"/>
            <ac:cxnSpMk id="38" creationId="{21C1EE5E-B8BF-D43B-E461-22A9E3B11A66}"/>
          </ac:cxnSpMkLst>
        </pc:cxnChg>
        <pc:cxnChg chg="mod">
          <ac:chgData name="Pooya Ashtari" userId="a7077071-e59f-4aba-954e-8a9f852b7b60" providerId="ADAL" clId="{A44DE3C0-3DEC-8248-92DE-298FF2F8C6FA}" dt="2022-11-17T20:10:39.327" v="347"/>
          <ac:cxnSpMkLst>
            <pc:docMk/>
            <pc:sldMk cId="3159159290" sldId="287"/>
            <ac:cxnSpMk id="39" creationId="{AF722873-822D-B01D-38C6-660A65E4E647}"/>
          </ac:cxnSpMkLst>
        </pc:cxnChg>
        <pc:cxnChg chg="mod">
          <ac:chgData name="Pooya Ashtari" userId="a7077071-e59f-4aba-954e-8a9f852b7b60" providerId="ADAL" clId="{A44DE3C0-3DEC-8248-92DE-298FF2F8C6FA}" dt="2022-11-17T20:10:39.327" v="347"/>
          <ac:cxnSpMkLst>
            <pc:docMk/>
            <pc:sldMk cId="3159159290" sldId="287"/>
            <ac:cxnSpMk id="40" creationId="{8F050151-76C9-8DA8-EF43-1D5B279F3684}"/>
          </ac:cxnSpMkLst>
        </pc:cxnChg>
        <pc:cxnChg chg="mod">
          <ac:chgData name="Pooya Ashtari" userId="a7077071-e59f-4aba-954e-8a9f852b7b60" providerId="ADAL" clId="{A44DE3C0-3DEC-8248-92DE-298FF2F8C6FA}" dt="2022-11-17T20:10:39.327" v="347"/>
          <ac:cxnSpMkLst>
            <pc:docMk/>
            <pc:sldMk cId="3159159290" sldId="287"/>
            <ac:cxnSpMk id="41" creationId="{E9D0DA31-C9AC-6CED-DF2E-4330AE16BD84}"/>
          </ac:cxnSpMkLst>
        </pc:cxnChg>
      </pc:sldChg>
    </pc:docChg>
  </pc:docChgLst>
  <pc:docChgLst>
    <pc:chgData name="Pooya Ashtari" userId="a7077071-e59f-4aba-954e-8a9f852b7b60" providerId="ADAL" clId="{52E51209-4BA2-3142-ACB1-6B2381311813}"/>
    <pc:docChg chg="addSld modSld">
      <pc:chgData name="Pooya Ashtari" userId="a7077071-e59f-4aba-954e-8a9f852b7b60" providerId="ADAL" clId="{52E51209-4BA2-3142-ACB1-6B2381311813}" dt="2023-04-06T16:22:54.095" v="2" actId="1076"/>
      <pc:docMkLst>
        <pc:docMk/>
      </pc:docMkLst>
      <pc:sldChg chg="modSp mod">
        <pc:chgData name="Pooya Ashtari" userId="a7077071-e59f-4aba-954e-8a9f852b7b60" providerId="ADAL" clId="{52E51209-4BA2-3142-ACB1-6B2381311813}" dt="2023-04-06T16:22:54.095" v="2" actId="1076"/>
        <pc:sldMkLst>
          <pc:docMk/>
          <pc:sldMk cId="1880763950" sldId="282"/>
        </pc:sldMkLst>
        <pc:grpChg chg="mod">
          <ac:chgData name="Pooya Ashtari" userId="a7077071-e59f-4aba-954e-8a9f852b7b60" providerId="ADAL" clId="{52E51209-4BA2-3142-ACB1-6B2381311813}" dt="2023-04-06T16:22:54.095" v="2" actId="1076"/>
          <ac:grpSpMkLst>
            <pc:docMk/>
            <pc:sldMk cId="1880763950" sldId="282"/>
            <ac:grpSpMk id="62" creationId="{1F934C5C-C9EE-9F36-1069-CA8FD9AC4ABF}"/>
          </ac:grpSpMkLst>
        </pc:grpChg>
      </pc:sldChg>
      <pc:sldChg chg="add">
        <pc:chgData name="Pooya Ashtari" userId="a7077071-e59f-4aba-954e-8a9f852b7b60" providerId="ADAL" clId="{52E51209-4BA2-3142-ACB1-6B2381311813}" dt="2023-04-06T16:13:39.312" v="0"/>
        <pc:sldMkLst>
          <pc:docMk/>
          <pc:sldMk cId="4051867027" sldId="288"/>
        </pc:sldMkLst>
      </pc:sldChg>
      <pc:sldChg chg="add">
        <pc:chgData name="Pooya Ashtari" userId="a7077071-e59f-4aba-954e-8a9f852b7b60" providerId="ADAL" clId="{52E51209-4BA2-3142-ACB1-6B2381311813}" dt="2023-04-06T16:13:55.904" v="1"/>
        <pc:sldMkLst>
          <pc:docMk/>
          <pc:sldMk cId="3004988934" sldId="289"/>
        </pc:sldMkLst>
      </pc:sldChg>
    </pc:docChg>
  </pc:docChgLst>
  <pc:docChgLst>
    <pc:chgData name="Pooya Ashtari" userId="a7077071-e59f-4aba-954e-8a9f852b7b60" providerId="ADAL" clId="{81840ABA-B7F9-C643-B391-BAE0C469F322}"/>
    <pc:docChg chg="delSld modSld">
      <pc:chgData name="Pooya Ashtari" userId="a7077071-e59f-4aba-954e-8a9f852b7b60" providerId="ADAL" clId="{81840ABA-B7F9-C643-B391-BAE0C469F322}" dt="2022-02-01T17:55:06.045" v="47" actId="20577"/>
      <pc:docMkLst>
        <pc:docMk/>
      </pc:docMkLst>
      <pc:sldChg chg="del">
        <pc:chgData name="Pooya Ashtari" userId="a7077071-e59f-4aba-954e-8a9f852b7b60" providerId="ADAL" clId="{81840ABA-B7F9-C643-B391-BAE0C469F322}" dt="2022-02-01T17:53:16.120" v="0" actId="2696"/>
        <pc:sldMkLst>
          <pc:docMk/>
          <pc:sldMk cId="3358284043" sldId="271"/>
        </pc:sldMkLst>
      </pc:sldChg>
      <pc:sldChg chg="modSp">
        <pc:chgData name="Pooya Ashtari" userId="a7077071-e59f-4aba-954e-8a9f852b7b60" providerId="ADAL" clId="{81840ABA-B7F9-C643-B391-BAE0C469F322}" dt="2022-02-01T17:55:06.045" v="47" actId="20577"/>
        <pc:sldMkLst>
          <pc:docMk/>
          <pc:sldMk cId="286262445" sldId="274"/>
        </pc:sldMkLst>
        <pc:spChg chg="mod">
          <ac:chgData name="Pooya Ashtari" userId="a7077071-e59f-4aba-954e-8a9f852b7b60" providerId="ADAL" clId="{81840ABA-B7F9-C643-B391-BAE0C469F322}" dt="2022-02-01T17:54:40.883" v="38" actId="20577"/>
          <ac:spMkLst>
            <pc:docMk/>
            <pc:sldMk cId="286262445" sldId="274"/>
            <ac:spMk id="256" creationId="{A366ED3F-9949-A44C-83F4-475C10E735A5}"/>
          </ac:spMkLst>
        </pc:spChg>
        <pc:spChg chg="mod">
          <ac:chgData name="Pooya Ashtari" userId="a7077071-e59f-4aba-954e-8a9f852b7b60" providerId="ADAL" clId="{81840ABA-B7F9-C643-B391-BAE0C469F322}" dt="2022-02-01T17:55:06.045" v="47" actId="20577"/>
          <ac:spMkLst>
            <pc:docMk/>
            <pc:sldMk cId="286262445" sldId="274"/>
            <ac:spMk id="257" creationId="{FDE82816-5998-704F-8638-EB3826A3982E}"/>
          </ac:spMkLst>
        </pc:spChg>
      </pc:sldChg>
    </pc:docChg>
  </pc:docChgLst>
  <pc:docChgLst>
    <pc:chgData name="Pooya Ashtari" userId="a7077071-e59f-4aba-954e-8a9f852b7b60" providerId="ADAL" clId="{D2A4D256-79BB-8D4D-943A-51FE73E4C3B9}"/>
    <pc:docChg chg="undo redo custSel addSld delSld modSld">
      <pc:chgData name="Pooya Ashtari" userId="a7077071-e59f-4aba-954e-8a9f852b7b60" providerId="ADAL" clId="{D2A4D256-79BB-8D4D-943A-51FE73E4C3B9}" dt="2022-07-24T22:37:51.675" v="326" actId="478"/>
      <pc:docMkLst>
        <pc:docMk/>
      </pc:docMkLst>
      <pc:sldChg chg="modSp mod">
        <pc:chgData name="Pooya Ashtari" userId="a7077071-e59f-4aba-954e-8a9f852b7b60" providerId="ADAL" clId="{D2A4D256-79BB-8D4D-943A-51FE73E4C3B9}" dt="2022-07-24T19:45:01.218" v="1" actId="20577"/>
        <pc:sldMkLst>
          <pc:docMk/>
          <pc:sldMk cId="1880763950" sldId="282"/>
        </pc:sldMkLst>
        <pc:spChg chg="mod">
          <ac:chgData name="Pooya Ashtari" userId="a7077071-e59f-4aba-954e-8a9f852b7b60" providerId="ADAL" clId="{D2A4D256-79BB-8D4D-943A-51FE73E4C3B9}" dt="2022-07-24T19:44:54.063" v="0" actId="20577"/>
          <ac:spMkLst>
            <pc:docMk/>
            <pc:sldMk cId="1880763950" sldId="282"/>
            <ac:spMk id="391" creationId="{D0DF8C58-5172-184D-8E7D-A3E0206E653C}"/>
          </ac:spMkLst>
        </pc:spChg>
        <pc:spChg chg="mod">
          <ac:chgData name="Pooya Ashtari" userId="a7077071-e59f-4aba-954e-8a9f852b7b60" providerId="ADAL" clId="{D2A4D256-79BB-8D4D-943A-51FE73E4C3B9}" dt="2022-07-24T19:45:01.218" v="1" actId="20577"/>
          <ac:spMkLst>
            <pc:docMk/>
            <pc:sldMk cId="1880763950" sldId="282"/>
            <ac:spMk id="392" creationId="{BFB130DC-0EB7-374C-BC58-59B64DB0A2D3}"/>
          </ac:spMkLst>
        </pc:spChg>
      </pc:sldChg>
      <pc:sldChg chg="addSp delSp modSp new mod">
        <pc:chgData name="Pooya Ashtari" userId="a7077071-e59f-4aba-954e-8a9f852b7b60" providerId="ADAL" clId="{D2A4D256-79BB-8D4D-943A-51FE73E4C3B9}" dt="2022-07-24T22:37:51.675" v="326" actId="478"/>
        <pc:sldMkLst>
          <pc:docMk/>
          <pc:sldMk cId="260895275" sldId="283"/>
        </pc:sldMkLst>
        <pc:spChg chg="add del mod">
          <ac:chgData name="Pooya Ashtari" userId="a7077071-e59f-4aba-954e-8a9f852b7b60" providerId="ADAL" clId="{D2A4D256-79BB-8D4D-943A-51FE73E4C3B9}" dt="2022-07-24T22:20:35.462" v="275" actId="478"/>
          <ac:spMkLst>
            <pc:docMk/>
            <pc:sldMk cId="260895275" sldId="283"/>
            <ac:spMk id="2" creationId="{45EB9BA5-6EE6-8C13-8B7A-7CBF47E1E707}"/>
          </ac:spMkLst>
        </pc:spChg>
        <pc:spChg chg="del">
          <ac:chgData name="Pooya Ashtari" userId="a7077071-e59f-4aba-954e-8a9f852b7b60" providerId="ADAL" clId="{D2A4D256-79BB-8D4D-943A-51FE73E4C3B9}" dt="2022-07-24T19:48:56.895" v="3" actId="478"/>
          <ac:spMkLst>
            <pc:docMk/>
            <pc:sldMk cId="260895275" sldId="283"/>
            <ac:spMk id="2" creationId="{DF684F29-9763-3AEA-8719-CFCCC0109BD8}"/>
          </ac:spMkLst>
        </pc:spChg>
        <pc:spChg chg="add del mod">
          <ac:chgData name="Pooya Ashtari" userId="a7077071-e59f-4aba-954e-8a9f852b7b60" providerId="ADAL" clId="{D2A4D256-79BB-8D4D-943A-51FE73E4C3B9}" dt="2022-07-24T22:37:49.883" v="325" actId="478"/>
          <ac:spMkLst>
            <pc:docMk/>
            <pc:sldMk cId="260895275" sldId="283"/>
            <ac:spMk id="2" creationId="{F7802803-DDA5-D922-133B-1E057BC14BC3}"/>
          </ac:spMkLst>
        </pc:spChg>
        <pc:spChg chg="add del mod">
          <ac:chgData name="Pooya Ashtari" userId="a7077071-e59f-4aba-954e-8a9f852b7b60" providerId="ADAL" clId="{D2A4D256-79BB-8D4D-943A-51FE73E4C3B9}" dt="2022-07-24T22:22:09.900" v="280" actId="478"/>
          <ac:spMkLst>
            <pc:docMk/>
            <pc:sldMk cId="260895275" sldId="283"/>
            <ac:spMk id="3" creationId="{C2329EB3-1FFD-CB7B-DBAC-22001267F1A1}"/>
          </ac:spMkLst>
        </pc:spChg>
        <pc:spChg chg="del">
          <ac:chgData name="Pooya Ashtari" userId="a7077071-e59f-4aba-954e-8a9f852b7b60" providerId="ADAL" clId="{D2A4D256-79BB-8D4D-943A-51FE73E4C3B9}" dt="2022-07-24T19:48:56.895" v="3" actId="478"/>
          <ac:spMkLst>
            <pc:docMk/>
            <pc:sldMk cId="260895275" sldId="283"/>
            <ac:spMk id="3" creationId="{FAA88E71-FFFA-7031-2F85-3100A2EFE92B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5" creationId="{C5D100ED-ADF7-EAC2-C15A-D95C8EF1622C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6" creationId="{3852FEC1-0CA6-1563-738C-4FCB6F059E19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7" creationId="{734DBBDE-6EB5-EEA2-7C1B-5E42EFD81A8B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8" creationId="{05CAA49A-56FF-EF90-DC18-7479E4E9DD4D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11" creationId="{C09B2932-1AD2-7581-4BC8-0CBBF98CB19C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17" creationId="{EC5A98FF-4800-62B8-16E2-6EECECF1E038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20" creationId="{6218CEB3-E364-E326-4C9A-CA7F8FE701EF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21" creationId="{D6071376-5586-8F0A-7659-7AB31184226B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22" creationId="{DAA2760F-A307-A890-B9A9-1A56B150E497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23" creationId="{B2DD952F-C2D6-4017-5D80-AEC6CF41957F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27" creationId="{D609025D-AA29-D87C-03F5-FDB05EDC6BE8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28" creationId="{FACABB7C-8196-3BA6-5FCD-AF08CF2AA8DF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31" creationId="{D1657878-DE37-1B16-1AED-AF0607E65A14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32" creationId="{0677E10A-6304-E559-DEB7-BD354DFEEECC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33" creationId="{6883495F-4310-7B75-8B58-0D0C527F8D5C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35" creationId="{966028AC-DF19-1012-3D10-7DDBD13BBCC1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38" creationId="{00A8E771-A185-D7B9-1E1E-550F4849A167}"/>
          </ac:spMkLst>
        </pc:spChg>
        <pc:spChg chg="mod">
          <ac:chgData name="Pooya Ashtari" userId="a7077071-e59f-4aba-954e-8a9f852b7b60" providerId="ADAL" clId="{D2A4D256-79BB-8D4D-943A-51FE73E4C3B9}" dt="2022-07-24T19:48:58.356" v="4"/>
          <ac:spMkLst>
            <pc:docMk/>
            <pc:sldMk cId="260895275" sldId="283"/>
            <ac:spMk id="39" creationId="{2CFD9F33-8AC3-A245-1ACD-BFFB13457082}"/>
          </ac:spMkLst>
        </pc:spChg>
        <pc:spChg chg="add mod">
          <ac:chgData name="Pooya Ashtari" userId="a7077071-e59f-4aba-954e-8a9f852b7b60" providerId="ADAL" clId="{D2A4D256-79BB-8D4D-943A-51FE73E4C3B9}" dt="2022-07-24T19:55:31.781" v="53" actId="167"/>
          <ac:spMkLst>
            <pc:docMk/>
            <pc:sldMk cId="260895275" sldId="283"/>
            <ac:spMk id="40" creationId="{9255F60B-34B3-1EB6-3484-1BD5A9863D99}"/>
          </ac:spMkLst>
        </pc:spChg>
        <pc:spChg chg="add mod">
          <ac:chgData name="Pooya Ashtari" userId="a7077071-e59f-4aba-954e-8a9f852b7b60" providerId="ADAL" clId="{D2A4D256-79BB-8D4D-943A-51FE73E4C3B9}" dt="2022-07-24T20:06:52.870" v="119" actId="164"/>
          <ac:spMkLst>
            <pc:docMk/>
            <pc:sldMk cId="260895275" sldId="283"/>
            <ac:spMk id="43" creationId="{88AD4A02-FFF9-1814-2593-0A73E588A40A}"/>
          </ac:spMkLst>
        </pc:spChg>
        <pc:spChg chg="add mod">
          <ac:chgData name="Pooya Ashtari" userId="a7077071-e59f-4aba-954e-8a9f852b7b60" providerId="ADAL" clId="{D2A4D256-79BB-8D4D-943A-51FE73E4C3B9}" dt="2022-07-24T20:06:48.021" v="118" actId="164"/>
          <ac:spMkLst>
            <pc:docMk/>
            <pc:sldMk cId="260895275" sldId="283"/>
            <ac:spMk id="47" creationId="{E4444242-60FF-A1B3-C3E0-191388CC52C2}"/>
          </ac:spMkLst>
        </pc:spChg>
        <pc:spChg chg="add mod">
          <ac:chgData name="Pooya Ashtari" userId="a7077071-e59f-4aba-954e-8a9f852b7b60" providerId="ADAL" clId="{D2A4D256-79BB-8D4D-943A-51FE73E4C3B9}" dt="2022-07-24T20:14:03.422" v="176" actId="465"/>
          <ac:spMkLst>
            <pc:docMk/>
            <pc:sldMk cId="260895275" sldId="283"/>
            <ac:spMk id="51" creationId="{8C522A6E-A8DC-5945-D3F4-B2777E98C489}"/>
          </ac:spMkLst>
        </pc:spChg>
        <pc:spChg chg="mod">
          <ac:chgData name="Pooya Ashtari" userId="a7077071-e59f-4aba-954e-8a9f852b7b60" providerId="ADAL" clId="{D2A4D256-79BB-8D4D-943A-51FE73E4C3B9}" dt="2022-07-24T22:26:54.527" v="281"/>
          <ac:spMkLst>
            <pc:docMk/>
            <pc:sldMk cId="260895275" sldId="283"/>
            <ac:spMk id="57" creationId="{928D06D9-543F-FB58-836C-8F16506D9071}"/>
          </ac:spMkLst>
        </pc:spChg>
        <pc:spChg chg="mod">
          <ac:chgData name="Pooya Ashtari" userId="a7077071-e59f-4aba-954e-8a9f852b7b60" providerId="ADAL" clId="{D2A4D256-79BB-8D4D-943A-51FE73E4C3B9}" dt="2022-07-24T22:21:12.467" v="278"/>
          <ac:spMkLst>
            <pc:docMk/>
            <pc:sldMk cId="260895275" sldId="283"/>
            <ac:spMk id="58" creationId="{620EF63B-9949-4B43-8A20-A14FA9F1F9F4}"/>
          </ac:spMkLst>
        </pc:spChg>
        <pc:spChg chg="mod">
          <ac:chgData name="Pooya Ashtari" userId="a7077071-e59f-4aba-954e-8a9f852b7b60" providerId="ADAL" clId="{D2A4D256-79BB-8D4D-943A-51FE73E4C3B9}" dt="2022-07-24T22:26:54.527" v="281"/>
          <ac:spMkLst>
            <pc:docMk/>
            <pc:sldMk cId="260895275" sldId="283"/>
            <ac:spMk id="58" creationId="{C09D8CCC-4C87-32B1-3D16-C588F5A676C4}"/>
          </ac:spMkLst>
        </pc:spChg>
        <pc:spChg chg="mod">
          <ac:chgData name="Pooya Ashtari" userId="a7077071-e59f-4aba-954e-8a9f852b7b60" providerId="ADAL" clId="{D2A4D256-79BB-8D4D-943A-51FE73E4C3B9}" dt="2022-07-24T22:21:12.467" v="278"/>
          <ac:spMkLst>
            <pc:docMk/>
            <pc:sldMk cId="260895275" sldId="283"/>
            <ac:spMk id="59" creationId="{FB605368-0952-0FB1-824F-BCC0DB4BE23A}"/>
          </ac:spMkLst>
        </pc:spChg>
        <pc:spChg chg="mod">
          <ac:chgData name="Pooya Ashtari" userId="a7077071-e59f-4aba-954e-8a9f852b7b60" providerId="ADAL" clId="{D2A4D256-79BB-8D4D-943A-51FE73E4C3B9}" dt="2022-07-24T22:26:54.527" v="281"/>
          <ac:spMkLst>
            <pc:docMk/>
            <pc:sldMk cId="260895275" sldId="283"/>
            <ac:spMk id="61" creationId="{95B04FBD-2BE1-E538-5726-4E4085814E70}"/>
          </ac:spMkLst>
        </pc:spChg>
        <pc:spChg chg="mod">
          <ac:chgData name="Pooya Ashtari" userId="a7077071-e59f-4aba-954e-8a9f852b7b60" providerId="ADAL" clId="{D2A4D256-79BB-8D4D-943A-51FE73E4C3B9}" dt="2022-07-24T22:26:54.527" v="281"/>
          <ac:spMkLst>
            <pc:docMk/>
            <pc:sldMk cId="260895275" sldId="283"/>
            <ac:spMk id="65" creationId="{79F5C5B3-FDA4-CE11-1D06-505D48DB1B92}"/>
          </ac:spMkLst>
        </pc:spChg>
        <pc:spChg chg="mod">
          <ac:chgData name="Pooya Ashtari" userId="a7077071-e59f-4aba-954e-8a9f852b7b60" providerId="ADAL" clId="{D2A4D256-79BB-8D4D-943A-51FE73E4C3B9}" dt="2022-07-24T22:21:12.467" v="278"/>
          <ac:spMkLst>
            <pc:docMk/>
            <pc:sldMk cId="260895275" sldId="283"/>
            <ac:spMk id="65" creationId="{A8B49271-35BC-EFCA-1FE2-86135BA51A61}"/>
          </ac:spMkLst>
        </pc:spChg>
        <pc:spChg chg="mod">
          <ac:chgData name="Pooya Ashtari" userId="a7077071-e59f-4aba-954e-8a9f852b7b60" providerId="ADAL" clId="{D2A4D256-79BB-8D4D-943A-51FE73E4C3B9}" dt="2022-07-24T22:21:12.467" v="278"/>
          <ac:spMkLst>
            <pc:docMk/>
            <pc:sldMk cId="260895275" sldId="283"/>
            <ac:spMk id="66" creationId="{56D0E953-014A-20AF-AAD6-67D2538BC524}"/>
          </ac:spMkLst>
        </pc:spChg>
        <pc:spChg chg="mod">
          <ac:chgData name="Pooya Ashtari" userId="a7077071-e59f-4aba-954e-8a9f852b7b60" providerId="ADAL" clId="{D2A4D256-79BB-8D4D-943A-51FE73E4C3B9}" dt="2022-07-24T22:26:54.527" v="281"/>
          <ac:spMkLst>
            <pc:docMk/>
            <pc:sldMk cId="260895275" sldId="283"/>
            <ac:spMk id="66" creationId="{B2914301-7E58-B14D-07CB-5D1885CCE55E}"/>
          </ac:spMkLst>
        </pc:spChg>
        <pc:spChg chg="mod">
          <ac:chgData name="Pooya Ashtari" userId="a7077071-e59f-4aba-954e-8a9f852b7b60" providerId="ADAL" clId="{D2A4D256-79BB-8D4D-943A-51FE73E4C3B9}" dt="2022-07-24T22:21:12.467" v="278"/>
          <ac:spMkLst>
            <pc:docMk/>
            <pc:sldMk cId="260895275" sldId="283"/>
            <ac:spMk id="67" creationId="{843E50F2-0039-1FF3-ACC3-AFEC0BAB3464}"/>
          </ac:spMkLst>
        </pc:spChg>
        <pc:spChg chg="mod">
          <ac:chgData name="Pooya Ashtari" userId="a7077071-e59f-4aba-954e-8a9f852b7b60" providerId="ADAL" clId="{D2A4D256-79BB-8D4D-943A-51FE73E4C3B9}" dt="2022-07-24T22:26:54.527" v="281"/>
          <ac:spMkLst>
            <pc:docMk/>
            <pc:sldMk cId="260895275" sldId="283"/>
            <ac:spMk id="68" creationId="{288A77EB-E0A1-3748-CE3F-75D3F2EC5421}"/>
          </ac:spMkLst>
        </pc:spChg>
        <pc:spChg chg="mod">
          <ac:chgData name="Pooya Ashtari" userId="a7077071-e59f-4aba-954e-8a9f852b7b60" providerId="ADAL" clId="{D2A4D256-79BB-8D4D-943A-51FE73E4C3B9}" dt="2022-07-24T22:21:12.467" v="278"/>
          <ac:spMkLst>
            <pc:docMk/>
            <pc:sldMk cId="260895275" sldId="283"/>
            <ac:spMk id="69" creationId="{9592BC0E-32B2-C2E9-D99A-BE558C1894C1}"/>
          </ac:spMkLst>
        </pc:spChg>
        <pc:spChg chg="mod">
          <ac:chgData name="Pooya Ashtari" userId="a7077071-e59f-4aba-954e-8a9f852b7b60" providerId="ADAL" clId="{D2A4D256-79BB-8D4D-943A-51FE73E4C3B9}" dt="2022-07-24T22:26:54.527" v="281"/>
          <ac:spMkLst>
            <pc:docMk/>
            <pc:sldMk cId="260895275" sldId="283"/>
            <ac:spMk id="71" creationId="{39BC715D-1C4B-B481-6C0E-FAA22D01D5A4}"/>
          </ac:spMkLst>
        </pc:spChg>
        <pc:spChg chg="mod">
          <ac:chgData name="Pooya Ashtari" userId="a7077071-e59f-4aba-954e-8a9f852b7b60" providerId="ADAL" clId="{D2A4D256-79BB-8D4D-943A-51FE73E4C3B9}" dt="2022-07-24T22:26:54.527" v="281"/>
          <ac:spMkLst>
            <pc:docMk/>
            <pc:sldMk cId="260895275" sldId="283"/>
            <ac:spMk id="72" creationId="{69ABF8AB-2FC2-219E-E4AD-74E578EE3C5E}"/>
          </ac:spMkLst>
        </pc:spChg>
        <pc:spChg chg="mod">
          <ac:chgData name="Pooya Ashtari" userId="a7077071-e59f-4aba-954e-8a9f852b7b60" providerId="ADAL" clId="{D2A4D256-79BB-8D4D-943A-51FE73E4C3B9}" dt="2022-07-24T22:21:12.467" v="278"/>
          <ac:spMkLst>
            <pc:docMk/>
            <pc:sldMk cId="260895275" sldId="283"/>
            <ac:spMk id="72" creationId="{E7F0734F-E970-CF19-D107-7B85A461E88C}"/>
          </ac:spMkLst>
        </pc:spChg>
        <pc:spChg chg="mod">
          <ac:chgData name="Pooya Ashtari" userId="a7077071-e59f-4aba-954e-8a9f852b7b60" providerId="ADAL" clId="{D2A4D256-79BB-8D4D-943A-51FE73E4C3B9}" dt="2022-07-24T22:21:12.467" v="278"/>
          <ac:spMkLst>
            <pc:docMk/>
            <pc:sldMk cId="260895275" sldId="283"/>
            <ac:spMk id="73" creationId="{641E1A4C-27DC-146E-078C-96D51B63FC26}"/>
          </ac:spMkLst>
        </pc:spChg>
        <pc:grpChg chg="add del mod">
          <ac:chgData name="Pooya Ashtari" userId="a7077071-e59f-4aba-954e-8a9f852b7b60" providerId="ADAL" clId="{D2A4D256-79BB-8D4D-943A-51FE73E4C3B9}" dt="2022-07-24T22:37:51.675" v="326" actId="478"/>
          <ac:grpSpMkLst>
            <pc:docMk/>
            <pc:sldMk cId="260895275" sldId="283"/>
            <ac:grpSpMk id="3" creationId="{D9790755-EB26-05E3-B574-5CCC5F6A596B}"/>
          </ac:grpSpMkLst>
        </pc:grpChg>
        <pc:grpChg chg="add mod">
          <ac:chgData name="Pooya Ashtari" userId="a7077071-e59f-4aba-954e-8a9f852b7b60" providerId="ADAL" clId="{D2A4D256-79BB-8D4D-943A-51FE73E4C3B9}" dt="2022-07-24T20:15:50.264" v="213" actId="1038"/>
          <ac:grpSpMkLst>
            <pc:docMk/>
            <pc:sldMk cId="260895275" sldId="283"/>
            <ac:grpSpMk id="4" creationId="{8596A085-F203-7D4B-49BB-31419141BAC2}"/>
          </ac:grpSpMkLst>
        </pc:grpChg>
        <pc:grpChg chg="add mod">
          <ac:chgData name="Pooya Ashtari" userId="a7077071-e59f-4aba-954e-8a9f852b7b60" providerId="ADAL" clId="{D2A4D256-79BB-8D4D-943A-51FE73E4C3B9}" dt="2022-07-24T19:54:32.857" v="44" actId="1038"/>
          <ac:grpSpMkLst>
            <pc:docMk/>
            <pc:sldMk cId="260895275" sldId="283"/>
            <ac:grpSpMk id="24" creationId="{2EFCB61E-DFE4-B639-FEA4-97F3A790F325}"/>
          </ac:grpSpMkLst>
        </pc:grpChg>
        <pc:grpChg chg="add del mod">
          <ac:chgData name="Pooya Ashtari" userId="a7077071-e59f-4aba-954e-8a9f852b7b60" providerId="ADAL" clId="{D2A4D256-79BB-8D4D-943A-51FE73E4C3B9}" dt="2022-07-24T22:22:09.900" v="280" actId="478"/>
          <ac:grpSpMkLst>
            <pc:docMk/>
            <pc:sldMk cId="260895275" sldId="283"/>
            <ac:grpSpMk id="55" creationId="{268D060E-027D-95DB-9744-4B1E9307929A}"/>
          </ac:grpSpMkLst>
        </pc:grpChg>
        <pc:grpChg chg="add mod">
          <ac:chgData name="Pooya Ashtari" userId="a7077071-e59f-4aba-954e-8a9f852b7b60" providerId="ADAL" clId="{D2A4D256-79BB-8D4D-943A-51FE73E4C3B9}" dt="2022-07-24T20:14:29.110" v="202" actId="1038"/>
          <ac:grpSpMkLst>
            <pc:docMk/>
            <pc:sldMk cId="260895275" sldId="283"/>
            <ac:grpSpMk id="62" creationId="{AB9AB483-DF25-251B-81CD-1C33502647C0}"/>
          </ac:grpSpMkLst>
        </pc:grpChg>
        <pc:grpChg chg="add mod">
          <ac:chgData name="Pooya Ashtari" userId="a7077071-e59f-4aba-954e-8a9f852b7b60" providerId="ADAL" clId="{D2A4D256-79BB-8D4D-943A-51FE73E4C3B9}" dt="2022-07-24T20:14:29.110" v="202" actId="1038"/>
          <ac:grpSpMkLst>
            <pc:docMk/>
            <pc:sldMk cId="260895275" sldId="283"/>
            <ac:grpSpMk id="63" creationId="{3A6DCFC3-72F1-B423-2B43-AD08563189F6}"/>
          </ac:grpSpMkLst>
        </pc:grpChg>
        <pc:grpChg chg="add mod">
          <ac:chgData name="Pooya Ashtari" userId="a7077071-e59f-4aba-954e-8a9f852b7b60" providerId="ADAL" clId="{D2A4D256-79BB-8D4D-943A-51FE73E4C3B9}" dt="2022-07-24T20:14:29.110" v="202" actId="1038"/>
          <ac:grpSpMkLst>
            <pc:docMk/>
            <pc:sldMk cId="260895275" sldId="283"/>
            <ac:grpSpMk id="64" creationId="{6D7E4BE6-A6EC-7B59-0EF7-068A98BDAAA1}"/>
          </ac:grpSpMkLst>
        </pc:grpChg>
        <pc:picChg chg="add mod">
          <ac:chgData name="Pooya Ashtari" userId="a7077071-e59f-4aba-954e-8a9f852b7b60" providerId="ADAL" clId="{D2A4D256-79BB-8D4D-943A-51FE73E4C3B9}" dt="2022-07-24T20:06:52.870" v="119" actId="164"/>
          <ac:picMkLst>
            <pc:docMk/>
            <pc:sldMk cId="260895275" sldId="283"/>
            <ac:picMk id="44" creationId="{3C7B8F4C-208A-78BF-BF5F-F71388439706}"/>
          </ac:picMkLst>
        </pc:picChg>
        <pc:picChg chg="add mod">
          <ac:chgData name="Pooya Ashtari" userId="a7077071-e59f-4aba-954e-8a9f852b7b60" providerId="ADAL" clId="{D2A4D256-79BB-8D4D-943A-51FE73E4C3B9}" dt="2022-07-24T20:06:48.021" v="118" actId="164"/>
          <ac:picMkLst>
            <pc:docMk/>
            <pc:sldMk cId="260895275" sldId="283"/>
            <ac:picMk id="50" creationId="{F78BCE35-A7D7-D220-E23A-6572D34CE8BC}"/>
          </ac:picMkLst>
        </pc:picChg>
        <pc:picChg chg="add mod">
          <ac:chgData name="Pooya Ashtari" userId="a7077071-e59f-4aba-954e-8a9f852b7b60" providerId="ADAL" clId="{D2A4D256-79BB-8D4D-943A-51FE73E4C3B9}" dt="2022-07-24T20:14:03.422" v="176" actId="465"/>
          <ac:picMkLst>
            <pc:docMk/>
            <pc:sldMk cId="260895275" sldId="283"/>
            <ac:picMk id="54" creationId="{0A502170-6124-9359-AF21-4082F077EDEA}"/>
          </ac:picMkLst>
        </pc:pic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9" creationId="{B848547B-F866-AF26-E5AD-883E3B392C1F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10" creationId="{05C9B5FD-543E-AF68-4EF8-35B538D7C9D1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12" creationId="{D43882B6-E431-5879-85FE-93A8584AA68D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13" creationId="{14A5F329-DACF-B05D-BAFA-197E64BBF37D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14" creationId="{3AB114EA-ABE7-79C4-958C-F4EC8F93E37B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15" creationId="{AA75F269-1EBE-0E0F-D344-01A4C08C847F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16" creationId="{09199355-07FA-5788-AF0C-2E057AE45166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18" creationId="{A53E5340-876D-CF3F-2954-4C02660CDFBE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19" creationId="{D6365433-8211-A056-1484-C03042531698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25" creationId="{3D28432F-89AC-5DCC-402D-07909F9BE1F9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26" creationId="{D9A5C990-6F2D-11B1-7095-7BCEC3D507B6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29" creationId="{F7482CE7-DA32-43B9-7145-8A1D6B508B79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30" creationId="{A8323E3F-CE0B-7517-82B2-AC3934C8A955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34" creationId="{54FD7881-B4A0-1663-E919-3C869DDBE0B2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36" creationId="{02C88B03-B5AE-99BF-0AE7-D180372B4A71}"/>
          </ac:cxnSpMkLst>
        </pc:cxnChg>
        <pc:cxnChg chg="mod">
          <ac:chgData name="Pooya Ashtari" userId="a7077071-e59f-4aba-954e-8a9f852b7b60" providerId="ADAL" clId="{D2A4D256-79BB-8D4D-943A-51FE73E4C3B9}" dt="2022-07-24T19:48:58.356" v="4"/>
          <ac:cxnSpMkLst>
            <pc:docMk/>
            <pc:sldMk cId="260895275" sldId="283"/>
            <ac:cxnSpMk id="37" creationId="{682D1BB6-88E6-2AC3-DFB8-FC501092F1A8}"/>
          </ac:cxnSpMkLst>
        </pc:cxnChg>
        <pc:cxnChg chg="add mod">
          <ac:chgData name="Pooya Ashtari" userId="a7077071-e59f-4aba-954e-8a9f852b7b60" providerId="ADAL" clId="{D2A4D256-79BB-8D4D-943A-51FE73E4C3B9}" dt="2022-07-24T20:15:56.847" v="214" actId="14100"/>
          <ac:cxnSpMkLst>
            <pc:docMk/>
            <pc:sldMk cId="260895275" sldId="283"/>
            <ac:cxnSpMk id="41" creationId="{A6242B65-0828-939E-B879-C43DAFA786C5}"/>
          </ac:cxnSpMkLst>
        </pc:cxnChg>
        <pc:cxnChg chg="add mod">
          <ac:chgData name="Pooya Ashtari" userId="a7077071-e59f-4aba-954e-8a9f852b7b60" providerId="ADAL" clId="{D2A4D256-79BB-8D4D-943A-51FE73E4C3B9}" dt="2022-07-24T20:17:10.638" v="226" actId="14100"/>
          <ac:cxnSpMkLst>
            <pc:docMk/>
            <pc:sldMk cId="260895275" sldId="283"/>
            <ac:cxnSpMk id="42" creationId="{27441B92-B1AB-398F-3095-5990BD8C01F5}"/>
          </ac:cxnSpMkLst>
        </pc:cxnChg>
        <pc:cxnChg chg="add mod">
          <ac:chgData name="Pooya Ashtari" userId="a7077071-e59f-4aba-954e-8a9f852b7b60" providerId="ADAL" clId="{D2A4D256-79BB-8D4D-943A-51FE73E4C3B9}" dt="2022-07-24T20:17:00.704" v="225" actId="14100"/>
          <ac:cxnSpMkLst>
            <pc:docMk/>
            <pc:sldMk cId="260895275" sldId="283"/>
            <ac:cxnSpMk id="45" creationId="{0B7032AF-19E0-4711-BA68-184B6306D6E6}"/>
          </ac:cxnSpMkLst>
        </pc:cxnChg>
        <pc:cxnChg chg="add mod">
          <ac:chgData name="Pooya Ashtari" userId="a7077071-e59f-4aba-954e-8a9f852b7b60" providerId="ADAL" clId="{D2A4D256-79BB-8D4D-943A-51FE73E4C3B9}" dt="2022-07-24T20:16:55.923" v="224" actId="14100"/>
          <ac:cxnSpMkLst>
            <pc:docMk/>
            <pc:sldMk cId="260895275" sldId="283"/>
            <ac:cxnSpMk id="46" creationId="{EE2DBD39-56A0-3591-673A-CCF439BCEE4B}"/>
          </ac:cxnSpMkLst>
        </pc:cxnChg>
        <pc:cxnChg chg="add mod">
          <ac:chgData name="Pooya Ashtari" userId="a7077071-e59f-4aba-954e-8a9f852b7b60" providerId="ADAL" clId="{D2A4D256-79BB-8D4D-943A-51FE73E4C3B9}" dt="2022-07-24T20:16:10.933" v="216" actId="14100"/>
          <ac:cxnSpMkLst>
            <pc:docMk/>
            <pc:sldMk cId="260895275" sldId="283"/>
            <ac:cxnSpMk id="48" creationId="{9E0776DF-96FA-98E1-344F-012825C1EDD6}"/>
          </ac:cxnSpMkLst>
        </pc:cxnChg>
        <pc:cxnChg chg="add mod">
          <ac:chgData name="Pooya Ashtari" userId="a7077071-e59f-4aba-954e-8a9f852b7b60" providerId="ADAL" clId="{D2A4D256-79BB-8D4D-943A-51FE73E4C3B9}" dt="2022-07-24T20:16:24.984" v="219" actId="14100"/>
          <ac:cxnSpMkLst>
            <pc:docMk/>
            <pc:sldMk cId="260895275" sldId="283"/>
            <ac:cxnSpMk id="49" creationId="{EBCF5B85-3081-83EE-3C80-15367B60E5B9}"/>
          </ac:cxnSpMkLst>
        </pc:cxnChg>
        <pc:cxnChg chg="add mod">
          <ac:chgData name="Pooya Ashtari" userId="a7077071-e59f-4aba-954e-8a9f852b7b60" providerId="ADAL" clId="{D2A4D256-79BB-8D4D-943A-51FE73E4C3B9}" dt="2022-07-24T20:16:32.566" v="221" actId="14100"/>
          <ac:cxnSpMkLst>
            <pc:docMk/>
            <pc:sldMk cId="260895275" sldId="283"/>
            <ac:cxnSpMk id="52" creationId="{432494C9-823E-02C0-A49C-1BDE2DC9A17B}"/>
          </ac:cxnSpMkLst>
        </pc:cxnChg>
        <pc:cxnChg chg="add mod">
          <ac:chgData name="Pooya Ashtari" userId="a7077071-e59f-4aba-954e-8a9f852b7b60" providerId="ADAL" clId="{D2A4D256-79BB-8D4D-943A-51FE73E4C3B9}" dt="2022-07-24T20:16:46.101" v="223" actId="14100"/>
          <ac:cxnSpMkLst>
            <pc:docMk/>
            <pc:sldMk cId="260895275" sldId="283"/>
            <ac:cxnSpMk id="53" creationId="{59A894E7-70EF-0181-472B-C9DC38885C01}"/>
          </ac:cxnSpMkLst>
        </pc:cxnChg>
        <pc:cxnChg chg="mod">
          <ac:chgData name="Pooya Ashtari" userId="a7077071-e59f-4aba-954e-8a9f852b7b60" providerId="ADAL" clId="{D2A4D256-79BB-8D4D-943A-51FE73E4C3B9}" dt="2022-07-24T22:37:51.675" v="326" actId="478"/>
          <ac:cxnSpMkLst>
            <pc:docMk/>
            <pc:sldMk cId="260895275" sldId="283"/>
            <ac:cxnSpMk id="55" creationId="{F77AD537-8EB9-6470-DE96-C115347A6DE8}"/>
          </ac:cxnSpMkLst>
        </pc:cxnChg>
        <pc:cxnChg chg="mod">
          <ac:chgData name="Pooya Ashtari" userId="a7077071-e59f-4aba-954e-8a9f852b7b60" providerId="ADAL" clId="{D2A4D256-79BB-8D4D-943A-51FE73E4C3B9}" dt="2022-07-24T22:22:09.900" v="280" actId="478"/>
          <ac:cxnSpMkLst>
            <pc:docMk/>
            <pc:sldMk cId="260895275" sldId="283"/>
            <ac:cxnSpMk id="56" creationId="{8513856F-D62F-3EC5-BF48-85298D0CAC0D}"/>
          </ac:cxnSpMkLst>
        </pc:cxnChg>
        <pc:cxnChg chg="mod">
          <ac:chgData name="Pooya Ashtari" userId="a7077071-e59f-4aba-954e-8a9f852b7b60" providerId="ADAL" clId="{D2A4D256-79BB-8D4D-943A-51FE73E4C3B9}" dt="2022-07-24T22:37:51.675" v="326" actId="478"/>
          <ac:cxnSpMkLst>
            <pc:docMk/>
            <pc:sldMk cId="260895275" sldId="283"/>
            <ac:cxnSpMk id="56" creationId="{FD3D8F7D-1552-786D-9A57-E02612684F13}"/>
          </ac:cxnSpMkLst>
        </pc:cxnChg>
        <pc:cxnChg chg="mod">
          <ac:chgData name="Pooya Ashtari" userId="a7077071-e59f-4aba-954e-8a9f852b7b60" providerId="ADAL" clId="{D2A4D256-79BB-8D4D-943A-51FE73E4C3B9}" dt="2022-07-24T22:22:09.900" v="280" actId="478"/>
          <ac:cxnSpMkLst>
            <pc:docMk/>
            <pc:sldMk cId="260895275" sldId="283"/>
            <ac:cxnSpMk id="57" creationId="{335BAD81-F96A-46FD-AEA3-2BB2BB3782C5}"/>
          </ac:cxnSpMkLst>
        </pc:cxnChg>
        <pc:cxnChg chg="mod">
          <ac:chgData name="Pooya Ashtari" userId="a7077071-e59f-4aba-954e-8a9f852b7b60" providerId="ADAL" clId="{D2A4D256-79BB-8D4D-943A-51FE73E4C3B9}" dt="2022-07-24T22:37:51.675" v="326" actId="478"/>
          <ac:cxnSpMkLst>
            <pc:docMk/>
            <pc:sldMk cId="260895275" sldId="283"/>
            <ac:cxnSpMk id="59" creationId="{909852F5-6C13-7565-81ED-5B06838DCFE1}"/>
          </ac:cxnSpMkLst>
        </pc:cxnChg>
        <pc:cxnChg chg="mod">
          <ac:chgData name="Pooya Ashtari" userId="a7077071-e59f-4aba-954e-8a9f852b7b60" providerId="ADAL" clId="{D2A4D256-79BB-8D4D-943A-51FE73E4C3B9}" dt="2022-07-24T22:22:09.900" v="280" actId="478"/>
          <ac:cxnSpMkLst>
            <pc:docMk/>
            <pc:sldMk cId="260895275" sldId="283"/>
            <ac:cxnSpMk id="60" creationId="{661D17E7-3BE1-5528-7D1C-7DF4AF14FFDF}"/>
          </ac:cxnSpMkLst>
        </pc:cxnChg>
        <pc:cxnChg chg="mod">
          <ac:chgData name="Pooya Ashtari" userId="a7077071-e59f-4aba-954e-8a9f852b7b60" providerId="ADAL" clId="{D2A4D256-79BB-8D4D-943A-51FE73E4C3B9}" dt="2022-07-24T22:37:51.675" v="326" actId="478"/>
          <ac:cxnSpMkLst>
            <pc:docMk/>
            <pc:sldMk cId="260895275" sldId="283"/>
            <ac:cxnSpMk id="60" creationId="{84C93861-6AF8-A107-FC43-7EE6EBA7C677}"/>
          </ac:cxnSpMkLst>
        </pc:cxnChg>
        <pc:cxnChg chg="mod">
          <ac:chgData name="Pooya Ashtari" userId="a7077071-e59f-4aba-954e-8a9f852b7b60" providerId="ADAL" clId="{D2A4D256-79BB-8D4D-943A-51FE73E4C3B9}" dt="2022-07-24T22:22:09.900" v="280" actId="478"/>
          <ac:cxnSpMkLst>
            <pc:docMk/>
            <pc:sldMk cId="260895275" sldId="283"/>
            <ac:cxnSpMk id="61" creationId="{3ACE048A-99C9-1D31-E6A6-30D280A7BD0E}"/>
          </ac:cxnSpMkLst>
        </pc:cxnChg>
        <pc:cxnChg chg="mod">
          <ac:chgData name="Pooya Ashtari" userId="a7077071-e59f-4aba-954e-8a9f852b7b60" providerId="ADAL" clId="{D2A4D256-79BB-8D4D-943A-51FE73E4C3B9}" dt="2022-07-24T22:37:51.675" v="326" actId="478"/>
          <ac:cxnSpMkLst>
            <pc:docMk/>
            <pc:sldMk cId="260895275" sldId="283"/>
            <ac:cxnSpMk id="67" creationId="{887BE3EE-4868-A147-7E7A-FE9C89A79C5C}"/>
          </ac:cxnSpMkLst>
        </pc:cxnChg>
        <pc:cxnChg chg="mod">
          <ac:chgData name="Pooya Ashtari" userId="a7077071-e59f-4aba-954e-8a9f852b7b60" providerId="ADAL" clId="{D2A4D256-79BB-8D4D-943A-51FE73E4C3B9}" dt="2022-07-24T22:22:09.900" v="280" actId="478"/>
          <ac:cxnSpMkLst>
            <pc:docMk/>
            <pc:sldMk cId="260895275" sldId="283"/>
            <ac:cxnSpMk id="68" creationId="{1A4A157B-AA17-6585-55A8-CA520FA35216}"/>
          </ac:cxnSpMkLst>
        </pc:cxnChg>
        <pc:cxnChg chg="mod">
          <ac:chgData name="Pooya Ashtari" userId="a7077071-e59f-4aba-954e-8a9f852b7b60" providerId="ADAL" clId="{D2A4D256-79BB-8D4D-943A-51FE73E4C3B9}" dt="2022-07-24T22:37:51.675" v="326" actId="478"/>
          <ac:cxnSpMkLst>
            <pc:docMk/>
            <pc:sldMk cId="260895275" sldId="283"/>
            <ac:cxnSpMk id="69" creationId="{89C0D3E1-8385-2AF5-BF71-83F30E6F22AA}"/>
          </ac:cxnSpMkLst>
        </pc:cxnChg>
        <pc:cxnChg chg="mod">
          <ac:chgData name="Pooya Ashtari" userId="a7077071-e59f-4aba-954e-8a9f852b7b60" providerId="ADAL" clId="{D2A4D256-79BB-8D4D-943A-51FE73E4C3B9}" dt="2022-07-24T22:22:09.900" v="280" actId="478"/>
          <ac:cxnSpMkLst>
            <pc:docMk/>
            <pc:sldMk cId="260895275" sldId="283"/>
            <ac:cxnSpMk id="70" creationId="{C2F6B3D2-0AF3-A7B1-E492-9527F0534900}"/>
          </ac:cxnSpMkLst>
        </pc:cxnChg>
        <pc:cxnChg chg="mod">
          <ac:chgData name="Pooya Ashtari" userId="a7077071-e59f-4aba-954e-8a9f852b7b60" providerId="ADAL" clId="{D2A4D256-79BB-8D4D-943A-51FE73E4C3B9}" dt="2022-07-24T22:37:51.675" v="326" actId="478"/>
          <ac:cxnSpMkLst>
            <pc:docMk/>
            <pc:sldMk cId="260895275" sldId="283"/>
            <ac:cxnSpMk id="70" creationId="{E10383B7-CF98-07D4-6690-9FD215076124}"/>
          </ac:cxnSpMkLst>
        </pc:cxnChg>
        <pc:cxnChg chg="mod">
          <ac:chgData name="Pooya Ashtari" userId="a7077071-e59f-4aba-954e-8a9f852b7b60" providerId="ADAL" clId="{D2A4D256-79BB-8D4D-943A-51FE73E4C3B9}" dt="2022-07-24T22:22:09.900" v="280" actId="478"/>
          <ac:cxnSpMkLst>
            <pc:docMk/>
            <pc:sldMk cId="260895275" sldId="283"/>
            <ac:cxnSpMk id="71" creationId="{B25F89BE-C11D-3973-C605-FABFD9EED23F}"/>
          </ac:cxnSpMkLst>
        </pc:cxnChg>
      </pc:sldChg>
      <pc:sldChg chg="addSp delSp modSp new del mod">
        <pc:chgData name="Pooya Ashtari" userId="a7077071-e59f-4aba-954e-8a9f852b7b60" providerId="ADAL" clId="{D2A4D256-79BB-8D4D-943A-51FE73E4C3B9}" dt="2022-07-24T20:17:26.288" v="227" actId="2696"/>
        <pc:sldMkLst>
          <pc:docMk/>
          <pc:sldMk cId="548366424" sldId="284"/>
        </pc:sldMkLst>
        <pc:spChg chg="del">
          <ac:chgData name="Pooya Ashtari" userId="a7077071-e59f-4aba-954e-8a9f852b7b60" providerId="ADAL" clId="{D2A4D256-79BB-8D4D-943A-51FE73E4C3B9}" dt="2022-07-24T19:58:32.774" v="56" actId="478"/>
          <ac:spMkLst>
            <pc:docMk/>
            <pc:sldMk cId="548366424" sldId="284"/>
            <ac:spMk id="2" creationId="{8FFC63AA-EA63-C106-5D8D-212D66663449}"/>
          </ac:spMkLst>
        </pc:spChg>
        <pc:spChg chg="del">
          <ac:chgData name="Pooya Ashtari" userId="a7077071-e59f-4aba-954e-8a9f852b7b60" providerId="ADAL" clId="{D2A4D256-79BB-8D4D-943A-51FE73E4C3B9}" dt="2022-07-24T19:58:32.774" v="56" actId="478"/>
          <ac:spMkLst>
            <pc:docMk/>
            <pc:sldMk cId="548366424" sldId="284"/>
            <ac:spMk id="3" creationId="{0F261A88-CB48-6AC9-AE4C-822A3EF34CA1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" creationId="{3B6DEC94-0DAF-8C52-7352-12A04B1B334E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2" creationId="{2BC7FC13-C54C-6823-08CE-4A39A3E90B8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4" creationId="{DEE31567-103E-E2E0-CB8B-66CB37B19D7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6" creationId="{3F91A9E7-869C-8778-4BBA-923D8058B46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" creationId="{21B9705B-B46D-BA74-5F98-366DA6FF818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8" creationId="{5D8C0E4B-F8FE-7728-5E65-DDECE5E33BE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9" creationId="{44836C3F-9218-0D1B-D444-30BC1A654EC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3" creationId="{655D3D75-3D23-AF6A-09D2-C6F119F0D13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4" creationId="{3A82E9FE-7B70-D0BC-CB88-4569194897B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9" creationId="{1F302AA0-BF24-70A6-1F06-490BEBD53991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30" creationId="{B1126CE6-2BCE-E60C-5EB8-B296E33D11B1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32" creationId="{CDABDA03-721F-4354-0C40-F49C71B4AA6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34" creationId="{0817DB68-E4B0-48CD-71D4-051B30B752E1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35" creationId="{787B8ED7-4DB8-B4A3-4442-E2404B8360E1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0" creationId="{A1F4993B-0AB9-C571-F95E-94D9C91B382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1" creationId="{200A1A8F-191F-6435-6C81-AC7A38468FC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2" creationId="{78158BA4-558D-DD04-8988-44E137E00A2E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3" creationId="{5A359FC7-B0A5-50A6-E74C-F4653F53640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4" creationId="{1162DB8B-4D04-D148-EDA0-C08725ECE99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5" creationId="{AC87D661-6A3E-BB5A-E5BF-A93B5D1C2F6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6" creationId="{B4D17E27-838A-298E-7C97-79094335972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7" creationId="{7510BED9-4E71-0877-8345-734A3D0FD2AD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8" creationId="{3C518623-04DB-E226-0206-2D37AE34DDF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49" creationId="{2AD2C1C4-08AD-16E2-D3BB-A553D354E8C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50" creationId="{BAF365AB-E485-D5F7-7531-3F23E475470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51" creationId="{CD79C38C-CCE7-C3C2-6AF3-592CC9DB24F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52" creationId="{A91F96EF-D4DB-23C2-9E07-0527E480278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53" creationId="{FF58FF43-F22E-7D22-A3D4-C85FF3BB069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54" creationId="{B2A8628E-29F3-D3E9-876A-5B281B4BA08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55" creationId="{320249A2-951E-CB90-CDB3-265291742E3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64" creationId="{D8A3A87C-1A98-0640-DE06-58589EAEDD8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65" creationId="{0B0093A2-F2B7-A27F-95E0-9129230AB22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66" creationId="{45A60FF7-5660-C84D-C6E9-695F97D8169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67" creationId="{1A017C05-C47A-6FC7-76CA-5BC50247FA4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68" creationId="{CA8F5820-3196-D102-4EF7-9F31A1C8F44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69" creationId="{253EAD2B-3734-BBAD-E9E0-3ED03B530ED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0" creationId="{311FDD89-44AF-531C-417F-6AE9BE563E3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1" creationId="{9B8B2F12-80A9-3B71-54C0-450B9778D3E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2" creationId="{EC2DE18D-6B4E-6A86-E90A-67035E7BC5E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3" creationId="{E9DA8B6C-E574-27C2-758F-D120FB1AAFD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4" creationId="{065C9418-1B1E-BFE8-1D68-C89A4869D64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5" creationId="{4316D164-C27D-6EB2-898D-071AA4C51E8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6" creationId="{CA4F7016-EAFE-CB70-C2F5-E8C8A091A6E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7" creationId="{0131DA4B-E99A-B527-A9AA-B66C88B46D4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8" creationId="{A3467C84-5D38-43E4-6CDD-E03DFD78431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79" creationId="{F5BA5840-1AA3-E280-F26D-A7EA80F1F93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0" creationId="{B4BDC360-98F8-6B46-F4FB-CE22D741A59D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1" creationId="{CBC9F6B2-5CC8-599F-C69D-E0A0AE8F27C1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2" creationId="{520F820A-4B34-5FE6-389E-F9993BE9E64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3" creationId="{78AB377C-F52F-C3D0-42F9-0480D1CCE37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4" creationId="{3E4B62AD-121B-8A3D-3CBB-F72B303F70AE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5" creationId="{5323EF5A-7246-3967-BEC0-3E8FD47B43C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6" creationId="{8B639FFE-82C1-890B-891B-C2A3B55A2D8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7" creationId="{9D8D11DD-6CA3-2B9E-CA1B-F10B0A9DC2F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8" creationId="{633B0151-9AB9-2CC9-E184-469C8D8600E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89" creationId="{2EC00686-1299-A58A-EAC1-11858D1A2A4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90" creationId="{336E93B8-D372-BC87-E9FC-809EED95212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91" creationId="{B470AB50-19F8-775A-B7A3-AD5316B8DE4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92" creationId="{72E34C07-EC9F-ADB0-10EB-AD5384CAEEC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93" creationId="{B948A833-C915-57D7-0C6D-09E772AC8F8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94" creationId="{B843921C-79B8-07C4-D1E0-651D0FBCA3C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95" creationId="{534101EB-AFE2-F5EC-425C-695331B0B38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02" creationId="{A9065E7D-5D76-53CB-C60A-142BC1B8463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03" creationId="{B1AF4830-6BEE-F990-7903-BAAF8A5F651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04" creationId="{B531D536-6792-C75A-DB1F-640DA186BA0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05" creationId="{BC8F5C4C-8E19-2972-5F5E-2AA4839E826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06" creationId="{90ACD225-7068-CF59-C8B5-D046C352BE3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07" creationId="{20C4D898-2A6F-76F4-FD62-75DA21F9370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08" creationId="{304C0311-DE55-9622-57A1-D2EA26788F1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09" creationId="{702B1C73-9163-203E-B738-0947F3ECDCCE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10" creationId="{165F077C-9642-E9FC-BA9B-94643B5C613D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11" creationId="{460B17D9-36AA-85D2-4063-9107EF3E4CA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12" creationId="{3382AB1A-C753-040A-4E5D-313F84A56AE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13" creationId="{67CFA807-0154-E2FE-FED0-EE79DA46001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14" creationId="{1D1C7BC0-E5CA-6620-6B24-76F3997AA86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15" creationId="{E8C70B0F-BEEE-15EA-0A5B-360D4781895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16" creationId="{BF91A2B3-80FD-295F-EC40-C413845CF0DD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17" creationId="{9F8D8F8B-5F94-479E-5E96-70A79027815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22" creationId="{0F6592FB-44A2-C973-B328-CFEEB8DD2C8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23" creationId="{18936F66-FE89-6154-857D-4EF5AE0A0E6D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24" creationId="{47852068-083B-658E-F3CB-D3F8F1285EF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25" creationId="{46E4821F-8F60-7020-4D71-7A5257BE5DE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26" creationId="{F0BA56DE-023C-234A-0073-65498DAE482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27" creationId="{AED661D2-ACE0-A619-4C40-C3612C36392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28" creationId="{EE09209A-7483-C34E-0783-692CC749E6CE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29" creationId="{B71757A0-09BB-EDBF-980D-86DCF77994C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30" creationId="{0D35F6DC-2B22-AB8F-3B48-84E9719A613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31" creationId="{D6659C56-8A20-2352-F19D-EC5FEAE0E86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32" creationId="{433D3BFF-5E30-FE79-9043-D6B3F3D5CF8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33" creationId="{18349413-67C4-4F15-6DAD-8E22866F4C2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34" creationId="{F8F51DAF-7937-A883-E08E-69579AFACF6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35" creationId="{E390A442-657B-6A45-F215-45735AB8B8B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36" creationId="{87CC8929-7B0C-83BA-40F4-97B3129C04DD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37" creationId="{AE1CB835-CD37-4D50-AEAE-C157FAA70ED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44" creationId="{0122824E-6033-02C1-C71D-64A822E5C98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45" creationId="{C53237A3-B044-433B-1A52-7D699A8955A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46" creationId="{467531A8-3428-1143-468C-D86812B0ABA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47" creationId="{CC602012-C6BB-1C98-7917-81FFC11A2BE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48" creationId="{76604941-2A81-2982-7759-B0A9CE234EC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49" creationId="{CD8CF3B0-B5E3-6FA0-DDD8-E1DB8DFF634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0" creationId="{FB3BCC97-4EF3-3508-FE10-06E43A59C88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1" creationId="{607ADF8E-789C-F968-988C-9F866073185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2" creationId="{38E19678-DBC1-86FF-1E55-8ADDB00E300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3" creationId="{F74FE36A-364C-C6A8-0107-86116EDF07D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4" creationId="{561A9E02-DBC3-3BA5-4E5A-BBA3FEE105B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5" creationId="{C97E8C5D-731F-E288-61D6-7FBFEAD7003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6" creationId="{CE5F369E-F786-4C1C-C0DA-0E6CF035D67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7" creationId="{53953792-7E19-8CCA-CCCB-F8F9B6E251A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8" creationId="{3D796441-5378-F14B-A2A1-90CE3EF73D7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59" creationId="{1DD4EB5F-5351-FA1D-C28E-4137C4C33B4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64" creationId="{0CB9F8AF-BDBF-FE84-1D37-1EC854C9A98F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65" creationId="{E425B4A7-D031-ED89-2547-464B280AAC9F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66" creationId="{7F51F60A-B783-57C8-0020-0816287D090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67" creationId="{8697CECC-A334-A0DD-9806-B1FB7245D66F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68" creationId="{ED9ECF6E-876E-7030-7C04-E1F208DDAABF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69" creationId="{E1464835-8A45-F107-5A69-261B3EFB007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0" creationId="{D974B306-6789-FCB5-052F-1DC1F3537AAE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1" creationId="{CA9F2345-58C2-E0B3-2CEB-001B1368AB5F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2" creationId="{14F1EA71-237E-BD2C-AA3C-0276182C40E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3" creationId="{49A2744A-2C85-CC6E-6CA0-71DB97A063C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4" creationId="{20232F49-17D8-0C0F-3241-A6AA85D1E3A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5" creationId="{CA16AD0F-BF4F-EC31-0894-63622D91FC7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6" creationId="{ABE85B3E-26B0-13BC-E968-976D7C3FF6F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7" creationId="{15C2117E-6915-1370-EE23-61450464A83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8" creationId="{80279E68-18DB-0310-2FE5-19381B42683D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79" creationId="{48B6FA8C-E00A-3571-5340-D9062D5D09A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83" creationId="{E056CEF1-971D-EFA0-7107-4FE16459E51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86" creationId="{FDE168F6-F77B-2C4E-08B9-3F7DC64CA0DE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91" creationId="{9F126320-D8EE-8594-AD2B-9C5291B8C71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92" creationId="{4248F739-642F-B9C0-D97E-FC8F254F7A9D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95" creationId="{E4A7F2F4-3D95-DBFF-D9F5-9E1E30BFB75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96" creationId="{478E41A7-6EA0-19F6-82CC-3FC28DFC645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97" creationId="{7D55B43D-590A-55E7-9B03-74621975A85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199" creationId="{A28BFD82-B3CF-B97B-FDFE-9C871AC709B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02" creationId="{ACA73818-72FE-5815-7A92-9AD9B62A9C4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03" creationId="{CA645AC4-573D-C2F7-2A99-FF1094361B8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04" creationId="{45D0D946-1837-5DC9-63B6-B2145B14968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05" creationId="{B37262C2-75AE-1BA4-7101-3A0879FF293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06" creationId="{17947E95-AA29-8360-7A6A-FD044BEF71E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07" creationId="{88218F48-C274-EE23-2332-D74B2327027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10" creationId="{BB7F4832-5782-A9E4-EDC2-55CAEAC1D03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16" creationId="{04841029-8935-DDF8-08C5-89A03A5C106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19" creationId="{ACA0598B-C2C5-6057-B764-CFB61983557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20" creationId="{1F8FCE00-977B-330F-ADBE-9854A020A86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21" creationId="{3BA1F711-1B91-0C64-2262-62B3DAD3A60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22" creationId="{42245CF0-FA9D-6E1B-D12B-CAB9CC77D0D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31" creationId="{FA483EC4-243D-10D2-250C-05B89F64734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33" creationId="{DBCBA0B8-EC7B-56A4-19FB-689633055EA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34" creationId="{2880B01C-6B46-B7BB-B721-58980AA6109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45" creationId="{31A3B03D-0C85-6954-59A4-C1687456276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50" creationId="{0BBC09FF-E26E-6AA1-DD33-F6FB1B58E98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52" creationId="{255CA2E6-A728-6A29-921A-5F94F134F50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53" creationId="{FFA1D667-476F-E4A5-0A5B-F78977C89A9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54" creationId="{F33DD95C-6A7B-6181-0F38-46607DEA53F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55" creationId="{0CEAB74E-8286-5B64-BBEB-F44A8239EC3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56" creationId="{776AD144-E203-ABB3-219D-CA3B89CB9EC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57" creationId="{4D18232F-57FE-FF6A-3A62-E473D63CAD1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58" creationId="{428C86EB-5AAB-8B55-6903-1F6FE5D8272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59" creationId="{1C0619DD-2DD4-70B8-9B5D-32CD93D14861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60" creationId="{C7E2554B-5C5F-C5BA-DBD1-F377CA31A71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61" creationId="{BB634E57-D7F3-AF48-DEB8-1A1AB5DC21F1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62" creationId="{A4F81414-37CD-FA07-FADF-22D9BCA137C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63" creationId="{AE1F94C0-1586-E338-B871-01D941FBE0F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64" creationId="{28BE39A3-16BC-D9B1-A8C1-8A790FAF0C3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65" creationId="{635E9F2E-F2AB-0D37-1579-264D3716AB4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66" creationId="{0D1955A7-28B4-A5BB-F5C4-73A1D17B949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67" creationId="{BF452426-68C2-74E9-7BCE-9DE24EF1138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68" creationId="{6965700F-019B-B694-49D4-4997DACADAE6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71" creationId="{27A26BBF-C444-98F3-26F7-6CA52B173AC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72" creationId="{6D8E1522-00FA-8EB5-B764-6619E87FA384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73" creationId="{970EF99A-0EF1-B134-F788-8AED70D97FD8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74" creationId="{CE1F6034-3D0B-C8D6-B46D-7B3B53911C02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75" creationId="{E82F7A1E-1405-2146-6B76-02A961A96B95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76" creationId="{ABC24141-3527-0D52-C896-1698CDDBF7E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77" creationId="{E2019AED-669B-8023-9E7B-AA1B3D8923EE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78" creationId="{46191436-A88B-9B70-86B4-33C9C4DE4C0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79" creationId="{B1F0F3E4-E5EF-2501-2E6A-DCCB6E8424BA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80" creationId="{2822C476-ADDB-BF17-D082-C74412686CFF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81" creationId="{05EA547C-7712-C672-4AF5-ADAB1A394EB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82" creationId="{C39E3E84-0A0B-23FC-64D7-CA32ADD8547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86" creationId="{187FC497-79D5-858A-203F-DB6CF675FC13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87" creationId="{3D66D4A1-030B-3561-0FE6-FAAC97B140EB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88" creationId="{E35D2252-F206-A45D-CA82-E4004286CF99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89" creationId="{6F7B2B26-7AE9-EFCC-E05C-6508BD3C104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90" creationId="{9A92C931-9C8C-A9C0-D5A2-F296097AC987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91" creationId="{484105F5-B431-8FA3-06C8-4BAD8074264C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94" creationId="{3A38B456-79D0-5DA4-8412-87004A772521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95" creationId="{AB098499-D495-A48C-8759-2BB7D8DEBB1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97" creationId="{9155765B-0A64-AF4F-8B53-5F4538B66AF0}"/>
          </ac:spMkLst>
        </pc:spChg>
        <pc:spChg chg="mod">
          <ac:chgData name="Pooya Ashtari" userId="a7077071-e59f-4aba-954e-8a9f852b7b60" providerId="ADAL" clId="{D2A4D256-79BB-8D4D-943A-51FE73E4C3B9}" dt="2022-07-24T19:59:17.043" v="58" actId="165"/>
          <ac:spMkLst>
            <pc:docMk/>
            <pc:sldMk cId="548366424" sldId="284"/>
            <ac:spMk id="298" creationId="{C5BD6840-2801-5CBA-B1F7-C1DFB3484D46}"/>
          </ac:spMkLst>
        </pc:spChg>
        <pc:grpChg chg="add del 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4" creationId="{B3ABD570-B2C0-294E-6474-FC014DBA167E}"/>
          </ac:grpSpMkLst>
        </pc:grpChg>
        <pc:grpChg chg="mod topLvl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5" creationId="{B59CDC76-8069-C916-7DBD-E79E5E60CA1A}"/>
          </ac:grpSpMkLst>
        </pc:grpChg>
        <pc:grpChg chg="mod topLvl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6" creationId="{C8B73B0F-AD81-CED4-54D1-040FDE5C6D38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8" creationId="{6134BF66-106B-F198-BBF1-19C9E8300CB5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9" creationId="{89434DE0-2AF7-58AB-593F-798E5F945799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0" creationId="{3F12B97F-FD9E-4F5D-36F9-93188DF21141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25" creationId="{627E67CE-9EB5-C39F-68F5-457A48BBA049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33" creationId="{CC3EA875-9F61-10ED-BE24-DF8C7D5464BA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36" creationId="{479D8323-FE58-93B7-E426-DA138C73AF36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37" creationId="{50A75F68-F18C-2280-C00C-CA4D7F9BB0B8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38" creationId="{4A6EE6B9-1074-BA59-8811-40409017001A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39" creationId="{4FE13B7F-EDFC-8EF9-9E11-FCF41A280615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56" creationId="{2887AE2D-93D6-F8AD-628F-166E7D6A0180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57" creationId="{58A385AF-A8C8-E6E1-2DA5-30884C01E676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58" creationId="{034414B9-C5EE-78AB-8DCF-2CD01B710627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59" creationId="{9B6F1616-BB19-CDD1-4DD0-20EF0F896D60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60" creationId="{C3491ACE-38D7-8D84-F296-0652573E4748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61" creationId="{44580C69-70F1-3545-2BBF-A6CCAA93803E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62" creationId="{2709972B-394B-189D-3333-69E6ED482C79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63" creationId="{4EB0107D-C22C-C4E1-7210-422E10B6CEEC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96" creationId="{BF1831F8-8EA5-FA43-106E-380B6FD66096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97" creationId="{71E04EFE-1304-1D25-80D3-31E49D10304C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98" creationId="{BCFC3909-CF5C-564D-10DF-432E0805215C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99" creationId="{EE3D56F9-6C4D-EB66-5C45-EFF32BFE4D3D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00" creationId="{896A96F7-ABDA-8AE8-B2B1-372F258D0726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01" creationId="{0A7B9F6C-546F-5A2D-09C7-AC665F3A44B2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18" creationId="{1F6F6B64-8AD8-EF7C-2AF1-B930D90DE18E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19" creationId="{913ABD46-D009-64A7-A286-0AF455C7D399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20" creationId="{68E4993A-3964-139F-5651-2330ED8A1A39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21" creationId="{72B5CB33-CB65-012A-FFD3-92A8A3ACF064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38" creationId="{643C768D-BB46-B4E9-5BFB-DB01CBDB2525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39" creationId="{E0625B1F-2D3A-4F4C-C7EE-4FCEDE777BB1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40" creationId="{91C188EB-3C1C-A90D-28E9-4A00A7E6745A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41" creationId="{FA373260-3E57-D3D8-808B-86B700899FC0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42" creationId="{7742CC9B-5BDC-426D-ECE0-2734125B9A6E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43" creationId="{AA83A9EE-D776-F374-0AD9-B9FBC8C515B4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60" creationId="{B9BD5E77-3789-CAB4-5C3E-582947D00BC8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61" creationId="{532C5CFB-CB2F-9DD7-5F9D-AC588FF4AA11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62" creationId="{F531F504-048B-B236-63BC-79A5B3EEC7EC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63" creationId="{9F738B03-73DB-EC61-92FE-6278A689BA0B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80" creationId="{D92C54C9-C25A-3852-A0D0-94178C169F2D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81" creationId="{36C61385-6B94-F186-E2D0-A940BB69212E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182" creationId="{61382CF2-3BCA-29F8-5C99-32D39A141EE5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223" creationId="{4B739EA1-3447-9AF1-2ED1-799F28BA6D66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224" creationId="{ED8DC22E-A8A2-F7D3-1675-9666C5DF4D13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244" creationId="{6AAE2C01-0BCE-5954-A0F7-59BD2DC1392C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251" creationId="{B292DD62-9913-AF48-D422-F4ACCF855B82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269" creationId="{3B0492F3-6149-1217-D31B-D6A5102E44B5}"/>
          </ac:grpSpMkLst>
        </pc:grpChg>
        <pc:grpChg chg="mod">
          <ac:chgData name="Pooya Ashtari" userId="a7077071-e59f-4aba-954e-8a9f852b7b60" providerId="ADAL" clId="{D2A4D256-79BB-8D4D-943A-51FE73E4C3B9}" dt="2022-07-24T19:59:17.043" v="58" actId="165"/>
          <ac:grpSpMkLst>
            <pc:docMk/>
            <pc:sldMk cId="548366424" sldId="284"/>
            <ac:grpSpMk id="270" creationId="{0F8EEC25-5033-1904-B0B6-BE0BE9640E2B}"/>
          </ac:grpSpMkLst>
        </pc:grpChg>
        <pc:picChg chg="mod">
          <ac:chgData name="Pooya Ashtari" userId="a7077071-e59f-4aba-954e-8a9f852b7b60" providerId="ADAL" clId="{D2A4D256-79BB-8D4D-943A-51FE73E4C3B9}" dt="2022-07-24T19:59:17.043" v="58" actId="165"/>
          <ac:picMkLst>
            <pc:docMk/>
            <pc:sldMk cId="548366424" sldId="284"/>
            <ac:picMk id="227" creationId="{54BB84AA-A48E-BB03-7B8C-41EE45F9C67F}"/>
          </ac:picMkLst>
        </pc:picChg>
        <pc:picChg chg="mod">
          <ac:chgData name="Pooya Ashtari" userId="a7077071-e59f-4aba-954e-8a9f852b7b60" providerId="ADAL" clId="{D2A4D256-79BB-8D4D-943A-51FE73E4C3B9}" dt="2022-07-24T19:59:17.043" v="58" actId="165"/>
          <ac:picMkLst>
            <pc:docMk/>
            <pc:sldMk cId="548366424" sldId="284"/>
            <ac:picMk id="228" creationId="{133389DF-2140-45EC-A354-D71CE66123E0}"/>
          </ac:picMkLst>
        </pc:picChg>
        <pc:picChg chg="mod">
          <ac:chgData name="Pooya Ashtari" userId="a7077071-e59f-4aba-954e-8a9f852b7b60" providerId="ADAL" clId="{D2A4D256-79BB-8D4D-943A-51FE73E4C3B9}" dt="2022-07-24T19:59:17.043" v="58" actId="165"/>
          <ac:picMkLst>
            <pc:docMk/>
            <pc:sldMk cId="548366424" sldId="284"/>
            <ac:picMk id="229" creationId="{FFC5D410-6ECA-C594-5C8B-9A457B736869}"/>
          </ac:picMkLst>
        </pc:picChg>
        <pc:picChg chg="mod">
          <ac:chgData name="Pooya Ashtari" userId="a7077071-e59f-4aba-954e-8a9f852b7b60" providerId="ADAL" clId="{D2A4D256-79BB-8D4D-943A-51FE73E4C3B9}" dt="2022-07-24T19:59:17.043" v="58" actId="165"/>
          <ac:picMkLst>
            <pc:docMk/>
            <pc:sldMk cId="548366424" sldId="284"/>
            <ac:picMk id="230" creationId="{70C6BEDA-71E1-A8FA-2A30-B41CFD07B93A}"/>
          </ac:picMkLst>
        </pc:pic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1" creationId="{4DE72E19-AF52-F675-5AFA-8FE8CCD5EE9D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3" creationId="{BEAD1D5A-DFFE-EE28-CC9E-BD974E1128BD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5" creationId="{8BBBE9CC-6052-9FE7-E9EF-E35B9D5395E9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0" creationId="{C8BEA10B-DB29-2EA1-0462-7FF2EEB88F2E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1" creationId="{3CE73AC2-BDE3-C128-318B-CA28CEA5D1AD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2" creationId="{6B571DBB-19F5-793B-521A-3E867DBBEF8C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6" creationId="{DDF95FD0-3B1C-E918-48BA-E44960E01A3C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7" creationId="{0C4A79E7-DB67-0931-205B-943FD204F2BD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8" creationId="{6AB9310D-83D1-7C62-EF65-1D2C7B38F770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31" creationId="{21F5145C-3F88-2538-3D21-01AB05649D9D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84" creationId="{871A5392-246F-F60D-6649-AE1AA3CDCE96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85" creationId="{A7E6D60C-B3EE-E061-B8EB-EC82A1FA19EB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87" creationId="{C56D5964-CA3C-08A1-D0F3-AA75454AEEFD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88" creationId="{EF8D076F-CF5B-09CD-FDB2-AEEE3BC5AAA5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89" creationId="{41DDC622-7AF1-1A24-844E-F960E6C83CE1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90" creationId="{5F8E1628-BDF9-60B3-972C-81F6940BC503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93" creationId="{26A1278B-8403-EE4E-3439-22549595B299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94" creationId="{6E6DF166-60CF-BE4B-CA9D-6301ADDFDFD3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198" creationId="{F2B9C193-0D6F-3188-A797-8F63156FE85C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00" creationId="{871C5719-68B6-A805-8CE4-B95C07950720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01" creationId="{D6C4AE10-AF65-3403-0E07-3E39F66F9FB1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08" creationId="{F9D0B329-1531-4357-401B-9782AAE20539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09" creationId="{3087C6AC-1304-7488-156F-F5ADB1E837BE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11" creationId="{48829222-BF29-A56F-737C-B525C2241E08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12" creationId="{80E44B8D-24BC-1E23-BA57-8A5A514969AD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13" creationId="{E704544A-D183-8378-E24F-30D97E162067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14" creationId="{746D82DA-FBAD-02D1-6B85-6C74E0405B7C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15" creationId="{03666A04-B965-3372-8D68-748B973F63DB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17" creationId="{77955EA7-CBF4-E0BD-05BA-F7F2A82D836D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18" creationId="{E21260AA-4D1C-7CF0-8C4F-E9BA89813306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25" creationId="{B2E6642F-94C0-3642-EDF6-AFD6C24BCBA1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26" creationId="{647BD9CE-4875-AE96-DCD9-72FB1661C63F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32" creationId="{0084D8AE-E292-4F06-8858-6B57FB9AFFD6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35" creationId="{E5B2FB8E-BC71-23EB-6738-D5D28BA0C0CC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36" creationId="{9EEB4F27-4E28-F411-0E92-B5C8C26A3173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37" creationId="{118959DD-6F34-FEAD-74C0-FDAC6391D4ED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38" creationId="{2BA70BF0-6671-9FD1-3F31-F91E74440B3B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39" creationId="{E7EC1490-01E4-C534-E12C-5CCDFDF1A88B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40" creationId="{D34DC670-1196-770A-9449-70FD05FE0144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41" creationId="{8CE0046D-3BEB-530A-69BA-966CC9894A7C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42" creationId="{8E095C8F-34ED-2100-E0E0-5308549BFEA9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43" creationId="{A7016D8D-DDF5-9412-3507-6E42B6A8C362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46" creationId="{D88062FB-6348-C6E7-6504-69E9E8D00B74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47" creationId="{7DAA5505-CE54-BFF9-558A-A1A599098CB1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48" creationId="{FF290509-8F85-2571-9B72-178E81BBC3D4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49" creationId="{0424299D-8BDF-04F3-C017-078F3A9CDF18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83" creationId="{C8A03AE5-BC07-FD5B-B75E-869CCCD1D9B9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84" creationId="{81072FBD-8E54-29AF-2D1F-6F6117C04414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85" creationId="{AAA63D12-5BDC-745E-08B9-EE7CF88E0602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92" creationId="{3E9B33C5-3C32-D71D-0F8D-B6776B5203A5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93" creationId="{00BAF397-56AE-0A67-22EF-EB7049A59670}"/>
          </ac:cxnSpMkLst>
        </pc:cxnChg>
        <pc:cxnChg chg="mod">
          <ac:chgData name="Pooya Ashtari" userId="a7077071-e59f-4aba-954e-8a9f852b7b60" providerId="ADAL" clId="{D2A4D256-79BB-8D4D-943A-51FE73E4C3B9}" dt="2022-07-24T19:59:17.043" v="58" actId="165"/>
          <ac:cxnSpMkLst>
            <pc:docMk/>
            <pc:sldMk cId="548366424" sldId="284"/>
            <ac:cxnSpMk id="296" creationId="{89BDF3A6-FE85-7625-81EB-C7061AE9B4D7}"/>
          </ac:cxnSpMkLst>
        </pc:cxnChg>
      </pc:sldChg>
    </pc:docChg>
  </pc:docChgLst>
</pc:chgInfo>
</file>

<file path=ppt/media/image10.png>
</file>

<file path=ppt/media/image11.png>
</file>

<file path=ppt/media/image14.png>
</file>

<file path=ppt/media/image140.png>
</file>

<file path=ppt/media/image15.png>
</file>

<file path=ppt/media/image150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4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0080" y="4124164"/>
            <a:ext cx="32400479" cy="8773325"/>
          </a:xfrm>
        </p:spPr>
        <p:txBody>
          <a:bodyPr anchor="b"/>
          <a:lstStyle>
            <a:lvl1pPr algn="ctr">
              <a:defRPr sz="212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0080" y="13235822"/>
            <a:ext cx="32400479" cy="6084159"/>
          </a:xfrm>
        </p:spPr>
        <p:txBody>
          <a:bodyPr/>
          <a:lstStyle>
            <a:lvl1pPr marL="0" indent="0" algn="ctr">
              <a:buNone/>
              <a:defRPr sz="8504"/>
            </a:lvl1pPr>
            <a:lvl2pPr marL="1620042" indent="0" algn="ctr">
              <a:buNone/>
              <a:defRPr sz="7087"/>
            </a:lvl2pPr>
            <a:lvl3pPr marL="3240085" indent="0" algn="ctr">
              <a:buNone/>
              <a:defRPr sz="6378"/>
            </a:lvl3pPr>
            <a:lvl4pPr marL="4860127" indent="0" algn="ctr">
              <a:buNone/>
              <a:defRPr sz="5669"/>
            </a:lvl4pPr>
            <a:lvl5pPr marL="6480170" indent="0" algn="ctr">
              <a:buNone/>
              <a:defRPr sz="5669"/>
            </a:lvl5pPr>
            <a:lvl6pPr marL="8100212" indent="0" algn="ctr">
              <a:buNone/>
              <a:defRPr sz="5669"/>
            </a:lvl6pPr>
            <a:lvl7pPr marL="9720255" indent="0" algn="ctr">
              <a:buNone/>
              <a:defRPr sz="5669"/>
            </a:lvl7pPr>
            <a:lvl8pPr marL="11340297" indent="0" algn="ctr">
              <a:buNone/>
              <a:defRPr sz="5669"/>
            </a:lvl8pPr>
            <a:lvl9pPr marL="12960340" indent="0" algn="ctr">
              <a:buNone/>
              <a:defRPr sz="5669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652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26596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915456" y="1341665"/>
            <a:ext cx="9315138" cy="2135581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70044" y="1341665"/>
            <a:ext cx="27405405" cy="2135581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69495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966016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544" y="6282497"/>
            <a:ext cx="37260550" cy="10482488"/>
          </a:xfrm>
        </p:spPr>
        <p:txBody>
          <a:bodyPr anchor="b"/>
          <a:lstStyle>
            <a:lvl1pPr>
              <a:defRPr sz="2126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544" y="16864153"/>
            <a:ext cx="37260550" cy="5512493"/>
          </a:xfrm>
        </p:spPr>
        <p:txBody>
          <a:bodyPr/>
          <a:lstStyle>
            <a:lvl1pPr marL="0" indent="0">
              <a:buNone/>
              <a:defRPr sz="8504">
                <a:solidFill>
                  <a:schemeClr val="tx1">
                    <a:tint val="75000"/>
                  </a:schemeClr>
                </a:solidFill>
              </a:defRPr>
            </a:lvl1pPr>
            <a:lvl2pPr marL="1620042" indent="0">
              <a:buNone/>
              <a:defRPr sz="7087">
                <a:solidFill>
                  <a:schemeClr val="tx1">
                    <a:tint val="75000"/>
                  </a:schemeClr>
                </a:solidFill>
              </a:defRPr>
            </a:lvl2pPr>
            <a:lvl3pPr marL="3240085" indent="0">
              <a:buNone/>
              <a:defRPr sz="6378">
                <a:solidFill>
                  <a:schemeClr val="tx1">
                    <a:tint val="75000"/>
                  </a:schemeClr>
                </a:solidFill>
              </a:defRPr>
            </a:lvl3pPr>
            <a:lvl4pPr marL="486012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4pPr>
            <a:lvl5pPr marL="6480170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5pPr>
            <a:lvl6pPr marL="8100212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6pPr>
            <a:lvl7pPr marL="9720255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7pPr>
            <a:lvl8pPr marL="11340297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8pPr>
            <a:lvl9pPr marL="12960340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191320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70044" y="6708326"/>
            <a:ext cx="18360271" cy="159891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870323" y="6708326"/>
            <a:ext cx="18360271" cy="1598915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983305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1" y="1341667"/>
            <a:ext cx="37260550" cy="487083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5673" y="6177496"/>
            <a:ext cx="18275893" cy="3027495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20042" indent="0">
              <a:buNone/>
              <a:defRPr sz="7087" b="1"/>
            </a:lvl2pPr>
            <a:lvl3pPr marL="3240085" indent="0">
              <a:buNone/>
              <a:defRPr sz="6378" b="1"/>
            </a:lvl3pPr>
            <a:lvl4pPr marL="4860127" indent="0">
              <a:buNone/>
              <a:defRPr sz="5669" b="1"/>
            </a:lvl4pPr>
            <a:lvl5pPr marL="6480170" indent="0">
              <a:buNone/>
              <a:defRPr sz="5669" b="1"/>
            </a:lvl5pPr>
            <a:lvl6pPr marL="8100212" indent="0">
              <a:buNone/>
              <a:defRPr sz="5669" b="1"/>
            </a:lvl6pPr>
            <a:lvl7pPr marL="9720255" indent="0">
              <a:buNone/>
              <a:defRPr sz="5669" b="1"/>
            </a:lvl7pPr>
            <a:lvl8pPr marL="11340297" indent="0">
              <a:buNone/>
              <a:defRPr sz="5669" b="1"/>
            </a:lvl8pPr>
            <a:lvl9pPr marL="12960340" indent="0">
              <a:buNone/>
              <a:defRPr sz="5669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75673" y="9204991"/>
            <a:ext cx="18275893" cy="135391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870323" y="6177496"/>
            <a:ext cx="18365898" cy="3027495"/>
          </a:xfrm>
        </p:spPr>
        <p:txBody>
          <a:bodyPr anchor="b"/>
          <a:lstStyle>
            <a:lvl1pPr marL="0" indent="0">
              <a:buNone/>
              <a:defRPr sz="8504" b="1"/>
            </a:lvl1pPr>
            <a:lvl2pPr marL="1620042" indent="0">
              <a:buNone/>
              <a:defRPr sz="7087" b="1"/>
            </a:lvl2pPr>
            <a:lvl3pPr marL="3240085" indent="0">
              <a:buNone/>
              <a:defRPr sz="6378" b="1"/>
            </a:lvl3pPr>
            <a:lvl4pPr marL="4860127" indent="0">
              <a:buNone/>
              <a:defRPr sz="5669" b="1"/>
            </a:lvl4pPr>
            <a:lvl5pPr marL="6480170" indent="0">
              <a:buNone/>
              <a:defRPr sz="5669" b="1"/>
            </a:lvl5pPr>
            <a:lvl6pPr marL="8100212" indent="0">
              <a:buNone/>
              <a:defRPr sz="5669" b="1"/>
            </a:lvl6pPr>
            <a:lvl7pPr marL="9720255" indent="0">
              <a:buNone/>
              <a:defRPr sz="5669" b="1"/>
            </a:lvl7pPr>
            <a:lvl8pPr marL="11340297" indent="0">
              <a:buNone/>
              <a:defRPr sz="5669" b="1"/>
            </a:lvl8pPr>
            <a:lvl9pPr marL="12960340" indent="0">
              <a:buNone/>
              <a:defRPr sz="5669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870323" y="9204991"/>
            <a:ext cx="18365898" cy="1353915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618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748608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38022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2" y="1679998"/>
            <a:ext cx="13933329" cy="5879994"/>
          </a:xfrm>
        </p:spPr>
        <p:txBody>
          <a:bodyPr anchor="b"/>
          <a:lstStyle>
            <a:lvl1pPr>
              <a:defRPr sz="1133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65898" y="3628331"/>
            <a:ext cx="21870323" cy="17908316"/>
          </a:xfrm>
        </p:spPr>
        <p:txBody>
          <a:bodyPr/>
          <a:lstStyle>
            <a:lvl1pPr>
              <a:defRPr sz="11339"/>
            </a:lvl1pPr>
            <a:lvl2pPr>
              <a:defRPr sz="9922"/>
            </a:lvl2pPr>
            <a:lvl3pPr>
              <a:defRPr sz="8504"/>
            </a:lvl3pPr>
            <a:lvl4pPr>
              <a:defRPr sz="7087"/>
            </a:lvl4pPr>
            <a:lvl5pPr>
              <a:defRPr sz="7087"/>
            </a:lvl5pPr>
            <a:lvl6pPr>
              <a:defRPr sz="7087"/>
            </a:lvl6pPr>
            <a:lvl7pPr>
              <a:defRPr sz="7087"/>
            </a:lvl7pPr>
            <a:lvl8pPr>
              <a:defRPr sz="7087"/>
            </a:lvl8pPr>
            <a:lvl9pPr>
              <a:defRPr sz="7087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2" y="7559993"/>
            <a:ext cx="13933329" cy="14005821"/>
          </a:xfrm>
        </p:spPr>
        <p:txBody>
          <a:bodyPr/>
          <a:lstStyle>
            <a:lvl1pPr marL="0" indent="0">
              <a:buNone/>
              <a:defRPr sz="5669"/>
            </a:lvl1pPr>
            <a:lvl2pPr marL="1620042" indent="0">
              <a:buNone/>
              <a:defRPr sz="4961"/>
            </a:lvl2pPr>
            <a:lvl3pPr marL="3240085" indent="0">
              <a:buNone/>
              <a:defRPr sz="4252"/>
            </a:lvl3pPr>
            <a:lvl4pPr marL="4860127" indent="0">
              <a:buNone/>
              <a:defRPr sz="3543"/>
            </a:lvl4pPr>
            <a:lvl5pPr marL="6480170" indent="0">
              <a:buNone/>
              <a:defRPr sz="3543"/>
            </a:lvl5pPr>
            <a:lvl6pPr marL="8100212" indent="0">
              <a:buNone/>
              <a:defRPr sz="3543"/>
            </a:lvl6pPr>
            <a:lvl7pPr marL="9720255" indent="0">
              <a:buNone/>
              <a:defRPr sz="3543"/>
            </a:lvl7pPr>
            <a:lvl8pPr marL="11340297" indent="0">
              <a:buNone/>
              <a:defRPr sz="3543"/>
            </a:lvl8pPr>
            <a:lvl9pPr marL="12960340" indent="0">
              <a:buNone/>
              <a:defRPr sz="354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725596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5672" y="1679998"/>
            <a:ext cx="13933329" cy="5879994"/>
          </a:xfrm>
        </p:spPr>
        <p:txBody>
          <a:bodyPr anchor="b"/>
          <a:lstStyle>
            <a:lvl1pPr>
              <a:defRPr sz="1133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365898" y="3628331"/>
            <a:ext cx="21870323" cy="17908316"/>
          </a:xfrm>
        </p:spPr>
        <p:txBody>
          <a:bodyPr anchor="t"/>
          <a:lstStyle>
            <a:lvl1pPr marL="0" indent="0">
              <a:buNone/>
              <a:defRPr sz="11339"/>
            </a:lvl1pPr>
            <a:lvl2pPr marL="1620042" indent="0">
              <a:buNone/>
              <a:defRPr sz="9922"/>
            </a:lvl2pPr>
            <a:lvl3pPr marL="3240085" indent="0">
              <a:buNone/>
              <a:defRPr sz="8504"/>
            </a:lvl3pPr>
            <a:lvl4pPr marL="4860127" indent="0">
              <a:buNone/>
              <a:defRPr sz="7087"/>
            </a:lvl4pPr>
            <a:lvl5pPr marL="6480170" indent="0">
              <a:buNone/>
              <a:defRPr sz="7087"/>
            </a:lvl5pPr>
            <a:lvl6pPr marL="8100212" indent="0">
              <a:buNone/>
              <a:defRPr sz="7087"/>
            </a:lvl6pPr>
            <a:lvl7pPr marL="9720255" indent="0">
              <a:buNone/>
              <a:defRPr sz="7087"/>
            </a:lvl7pPr>
            <a:lvl8pPr marL="11340297" indent="0">
              <a:buNone/>
              <a:defRPr sz="7087"/>
            </a:lvl8pPr>
            <a:lvl9pPr marL="12960340" indent="0">
              <a:buNone/>
              <a:defRPr sz="7087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75672" y="7559993"/>
            <a:ext cx="13933329" cy="14005821"/>
          </a:xfrm>
        </p:spPr>
        <p:txBody>
          <a:bodyPr/>
          <a:lstStyle>
            <a:lvl1pPr marL="0" indent="0">
              <a:buNone/>
              <a:defRPr sz="5669"/>
            </a:lvl1pPr>
            <a:lvl2pPr marL="1620042" indent="0">
              <a:buNone/>
              <a:defRPr sz="4961"/>
            </a:lvl2pPr>
            <a:lvl3pPr marL="3240085" indent="0">
              <a:buNone/>
              <a:defRPr sz="4252"/>
            </a:lvl3pPr>
            <a:lvl4pPr marL="4860127" indent="0">
              <a:buNone/>
              <a:defRPr sz="3543"/>
            </a:lvl4pPr>
            <a:lvl5pPr marL="6480170" indent="0">
              <a:buNone/>
              <a:defRPr sz="3543"/>
            </a:lvl5pPr>
            <a:lvl6pPr marL="8100212" indent="0">
              <a:buNone/>
              <a:defRPr sz="3543"/>
            </a:lvl6pPr>
            <a:lvl7pPr marL="9720255" indent="0">
              <a:buNone/>
              <a:defRPr sz="3543"/>
            </a:lvl7pPr>
            <a:lvl8pPr marL="11340297" indent="0">
              <a:buNone/>
              <a:defRPr sz="3543"/>
            </a:lvl8pPr>
            <a:lvl9pPr marL="12960340" indent="0">
              <a:buNone/>
              <a:defRPr sz="354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80203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70044" y="1341667"/>
            <a:ext cx="37260550" cy="48708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70044" y="6708326"/>
            <a:ext cx="37260550" cy="15989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70044" y="23356646"/>
            <a:ext cx="9720144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DD2A4-B5BD-4E4F-8C18-EB0E8C126BA1}" type="datetimeFigureOut">
              <a:rPr lang="en-BE" smtClean="0"/>
              <a:t>06/05/2024</a:t>
            </a:fld>
            <a:endParaRPr lang="en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310212" y="23356646"/>
            <a:ext cx="14580215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510450" y="23356646"/>
            <a:ext cx="9720144" cy="13416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9E42E-A305-CF4B-B600-E3B5C872BE36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27940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3240085" rtl="0" eaLnBrk="1" latinLnBrk="0" hangingPunct="1">
        <a:lnSpc>
          <a:spcPct val="90000"/>
        </a:lnSpc>
        <a:spcBef>
          <a:spcPct val="0"/>
        </a:spcBef>
        <a:buNone/>
        <a:defRPr sz="1559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10021" indent="-810021" algn="l" defTabSz="3240085" rtl="0" eaLnBrk="1" latinLnBrk="0" hangingPunct="1">
        <a:lnSpc>
          <a:spcPct val="90000"/>
        </a:lnSpc>
        <a:spcBef>
          <a:spcPts val="3543"/>
        </a:spcBef>
        <a:buFont typeface="Arial" panose="020B0604020202020204" pitchFamily="34" charset="0"/>
        <a:buChar char="•"/>
        <a:defRPr sz="9922" kern="1200">
          <a:solidFill>
            <a:schemeClr val="tx1"/>
          </a:solidFill>
          <a:latin typeface="+mn-lt"/>
          <a:ea typeface="+mn-ea"/>
          <a:cs typeface="+mn-cs"/>
        </a:defRPr>
      </a:lvl1pPr>
      <a:lvl2pPr marL="2430064" indent="-810021" algn="l" defTabSz="3240085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8504" kern="1200">
          <a:solidFill>
            <a:schemeClr val="tx1"/>
          </a:solidFill>
          <a:latin typeface="+mn-lt"/>
          <a:ea typeface="+mn-ea"/>
          <a:cs typeface="+mn-cs"/>
        </a:defRPr>
      </a:lvl2pPr>
      <a:lvl3pPr marL="4050106" indent="-810021" algn="l" defTabSz="3240085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7087" kern="1200">
          <a:solidFill>
            <a:schemeClr val="tx1"/>
          </a:solidFill>
          <a:latin typeface="+mn-lt"/>
          <a:ea typeface="+mn-ea"/>
          <a:cs typeface="+mn-cs"/>
        </a:defRPr>
      </a:lvl3pPr>
      <a:lvl4pPr marL="5670149" indent="-810021" algn="l" defTabSz="3240085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7290191" indent="-810021" algn="l" defTabSz="3240085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910234" indent="-810021" algn="l" defTabSz="3240085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10530276" indent="-810021" algn="l" defTabSz="3240085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2150319" indent="-810021" algn="l" defTabSz="3240085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3770361" indent="-810021" algn="l" defTabSz="3240085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40085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1pPr>
      <a:lvl2pPr marL="1620042" algn="l" defTabSz="3240085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2pPr>
      <a:lvl3pPr marL="3240085" algn="l" defTabSz="3240085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3pPr>
      <a:lvl4pPr marL="4860127" algn="l" defTabSz="3240085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4pPr>
      <a:lvl5pPr marL="6480170" algn="l" defTabSz="3240085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5pPr>
      <a:lvl6pPr marL="8100212" algn="l" defTabSz="3240085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6pPr>
      <a:lvl7pPr marL="9720255" algn="l" defTabSz="3240085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7pPr>
      <a:lvl8pPr marL="11340297" algn="l" defTabSz="3240085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8pPr>
      <a:lvl9pPr marL="12960340" algn="l" defTabSz="3240085" rtl="0" eaLnBrk="1" latinLnBrk="0" hangingPunct="1">
        <a:defRPr sz="637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.emf"/><Relationship Id="rId18" Type="http://schemas.openxmlformats.org/officeDocument/2006/relationships/image" Target="../media/image16.png"/><Relationship Id="rId26" Type="http://schemas.openxmlformats.org/officeDocument/2006/relationships/image" Target="../media/image22.png"/><Relationship Id="rId39" Type="http://schemas.openxmlformats.org/officeDocument/2006/relationships/image" Target="../media/image35.emf"/><Relationship Id="rId21" Type="http://schemas.openxmlformats.org/officeDocument/2006/relationships/image" Target="../media/image140.png"/><Relationship Id="rId34" Type="http://schemas.openxmlformats.org/officeDocument/2006/relationships/image" Target="../media/image30.emf"/><Relationship Id="rId42" Type="http://schemas.openxmlformats.org/officeDocument/2006/relationships/image" Target="../media/image38.emf"/><Relationship Id="rId47" Type="http://schemas.openxmlformats.org/officeDocument/2006/relationships/image" Target="../media/image43.emf"/><Relationship Id="rId50" Type="http://schemas.openxmlformats.org/officeDocument/2006/relationships/image" Target="../media/image46.emf"/><Relationship Id="rId7" Type="http://schemas.openxmlformats.org/officeDocument/2006/relationships/image" Target="../media/image6.png"/><Relationship Id="rId2" Type="http://schemas.openxmlformats.org/officeDocument/2006/relationships/image" Target="../media/image1.emf"/><Relationship Id="rId16" Type="http://schemas.openxmlformats.org/officeDocument/2006/relationships/image" Target="../media/image15.png"/><Relationship Id="rId29" Type="http://schemas.openxmlformats.org/officeDocument/2006/relationships/image" Target="../media/image25.emf"/><Relationship Id="rId11" Type="http://schemas.openxmlformats.org/officeDocument/2006/relationships/image" Target="../media/image10.emf"/><Relationship Id="rId24" Type="http://schemas.openxmlformats.org/officeDocument/2006/relationships/image" Target="../media/image20.png"/><Relationship Id="rId32" Type="http://schemas.openxmlformats.org/officeDocument/2006/relationships/image" Target="../media/image28.emf"/><Relationship Id="rId37" Type="http://schemas.openxmlformats.org/officeDocument/2006/relationships/image" Target="../media/image33.emf"/><Relationship Id="rId40" Type="http://schemas.openxmlformats.org/officeDocument/2006/relationships/image" Target="../media/image36.emf"/><Relationship Id="rId45" Type="http://schemas.openxmlformats.org/officeDocument/2006/relationships/image" Target="../media/image41.emf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19.png"/><Relationship Id="rId28" Type="http://schemas.openxmlformats.org/officeDocument/2006/relationships/image" Target="../media/image24.emf"/><Relationship Id="rId36" Type="http://schemas.openxmlformats.org/officeDocument/2006/relationships/image" Target="../media/image32.emf"/><Relationship Id="rId49" Type="http://schemas.openxmlformats.org/officeDocument/2006/relationships/image" Target="../media/image45.emf"/><Relationship Id="rId10" Type="http://schemas.openxmlformats.org/officeDocument/2006/relationships/image" Target="../media/image9.emf"/><Relationship Id="rId19" Type="http://schemas.openxmlformats.org/officeDocument/2006/relationships/image" Target="../media/image17.png"/><Relationship Id="rId31" Type="http://schemas.openxmlformats.org/officeDocument/2006/relationships/image" Target="../media/image27.emf"/><Relationship Id="rId44" Type="http://schemas.openxmlformats.org/officeDocument/2006/relationships/image" Target="../media/image40.emf"/><Relationship Id="rId4" Type="http://schemas.openxmlformats.org/officeDocument/2006/relationships/image" Target="../media/image3.emf"/><Relationship Id="rId9" Type="http://schemas.openxmlformats.org/officeDocument/2006/relationships/image" Target="../media/image8.emf"/><Relationship Id="rId14" Type="http://schemas.openxmlformats.org/officeDocument/2006/relationships/image" Target="../media/image13.emf"/><Relationship Id="rId22" Type="http://schemas.openxmlformats.org/officeDocument/2006/relationships/image" Target="../media/image150.png"/><Relationship Id="rId27" Type="http://schemas.openxmlformats.org/officeDocument/2006/relationships/image" Target="../media/image23.emf"/><Relationship Id="rId30" Type="http://schemas.openxmlformats.org/officeDocument/2006/relationships/image" Target="../media/image26.emf"/><Relationship Id="rId35" Type="http://schemas.openxmlformats.org/officeDocument/2006/relationships/image" Target="../media/image31.emf"/><Relationship Id="rId43" Type="http://schemas.openxmlformats.org/officeDocument/2006/relationships/image" Target="../media/image39.emf"/><Relationship Id="rId48" Type="http://schemas.openxmlformats.org/officeDocument/2006/relationships/image" Target="../media/image44.emf"/><Relationship Id="rId8" Type="http://schemas.openxmlformats.org/officeDocument/2006/relationships/image" Target="../media/image7.emf"/><Relationship Id="rId3" Type="http://schemas.openxmlformats.org/officeDocument/2006/relationships/image" Target="../media/image2.png"/><Relationship Id="rId12" Type="http://schemas.openxmlformats.org/officeDocument/2006/relationships/image" Target="../media/image11.png"/><Relationship Id="rId17" Type="http://schemas.openxmlformats.org/officeDocument/2006/relationships/image" Target="../media/image10.png"/><Relationship Id="rId25" Type="http://schemas.openxmlformats.org/officeDocument/2006/relationships/image" Target="../media/image21.png"/><Relationship Id="rId33" Type="http://schemas.openxmlformats.org/officeDocument/2006/relationships/image" Target="../media/image29.emf"/><Relationship Id="rId38" Type="http://schemas.openxmlformats.org/officeDocument/2006/relationships/image" Target="../media/image34.emf"/><Relationship Id="rId46" Type="http://schemas.openxmlformats.org/officeDocument/2006/relationships/image" Target="../media/image42.emf"/><Relationship Id="rId20" Type="http://schemas.openxmlformats.org/officeDocument/2006/relationships/image" Target="../media/image18.emf"/><Relationship Id="rId41" Type="http://schemas.openxmlformats.org/officeDocument/2006/relationships/image" Target="../media/image3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emf"/><Relationship Id="rId3" Type="http://schemas.openxmlformats.org/officeDocument/2006/relationships/image" Target="../media/image48.emf"/><Relationship Id="rId7" Type="http://schemas.openxmlformats.org/officeDocument/2006/relationships/image" Target="../media/image52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Relationship Id="rId9" Type="http://schemas.openxmlformats.org/officeDocument/2006/relationships/image" Target="../media/image5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D088327-61E6-FF22-E8CC-9A662EFF48D1}"/>
              </a:ext>
            </a:extLst>
          </p:cNvPr>
          <p:cNvGrpSpPr/>
          <p:nvPr/>
        </p:nvGrpSpPr>
        <p:grpSpPr>
          <a:xfrm>
            <a:off x="3404769" y="2514720"/>
            <a:ext cx="36468137" cy="17098103"/>
            <a:chOff x="3404769" y="2514720"/>
            <a:chExt cx="36468137" cy="17098103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0CD9834-BDF6-2DF9-ABE7-2730CE48C88C}"/>
                </a:ext>
              </a:extLst>
            </p:cNvPr>
            <p:cNvGrpSpPr/>
            <p:nvPr/>
          </p:nvGrpSpPr>
          <p:grpSpPr>
            <a:xfrm>
              <a:off x="25004300" y="2521454"/>
              <a:ext cx="5700209" cy="7271446"/>
              <a:chOff x="29482228" y="1586562"/>
              <a:chExt cx="5700209" cy="7271446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58AC8AAA-89CC-6CE7-0E14-D2EF2CA733AB}"/>
                  </a:ext>
                </a:extLst>
              </p:cNvPr>
              <p:cNvGrpSpPr/>
              <p:nvPr/>
            </p:nvGrpSpPr>
            <p:grpSpPr>
              <a:xfrm>
                <a:off x="29635322" y="1586562"/>
                <a:ext cx="5394021" cy="4430997"/>
                <a:chOff x="29635323" y="1586562"/>
                <a:chExt cx="5394021" cy="4430997"/>
              </a:xfrm>
            </p:grpSpPr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8F30719F-F302-C215-4785-5166127234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9635323" y="2417559"/>
                  <a:ext cx="5394021" cy="360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30" name="TextBox 29">
                      <a:extLst>
                        <a:ext uri="{FF2B5EF4-FFF2-40B4-BE49-F238E27FC236}">
                          <a16:creationId xmlns:a16="http://schemas.microsoft.com/office/drawing/2014/main" id="{9657E018-D660-812A-C5E9-E1AAE9A7A22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079700" y="1586562"/>
                      <a:ext cx="505267" cy="76944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4400" b="1" i="1" smtClean="0">
                                <a:latin typeface="Cambria Math" panose="02040503050406030204" pitchFamily="18" charset="0"/>
                              </a:rPr>
                              <m:t>𝒀</m:t>
                            </m:r>
                          </m:oMath>
                        </m:oMathPara>
                      </a14:m>
                      <a:endParaRPr lang="en-US" sz="4400" b="1" dirty="0"/>
                    </a:p>
                  </p:txBody>
                </p:sp>
              </mc:Choice>
              <mc:Fallback>
                <p:sp>
                  <p:nvSpPr>
                    <p:cNvPr id="30" name="TextBox 29">
                      <a:extLst>
                        <a:ext uri="{FF2B5EF4-FFF2-40B4-BE49-F238E27FC236}">
                          <a16:creationId xmlns:a16="http://schemas.microsoft.com/office/drawing/2014/main" id="{9657E018-D660-812A-C5E9-E1AAE9A7A225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2079700" y="1586562"/>
                      <a:ext cx="505267" cy="769441"/>
                    </a:xfrm>
                    <a:prstGeom prst="rect">
                      <a:avLst/>
                    </a:prstGeom>
                    <a:blipFill>
                      <a:blip r:embed="rId3"/>
                      <a:stretch>
                        <a:fillRect l="-34146" r="-9756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6C685CE2-97FE-3079-7638-14296E015C19}"/>
                  </a:ext>
                </a:extLst>
              </p:cNvPr>
              <p:cNvGrpSpPr/>
              <p:nvPr/>
            </p:nvGrpSpPr>
            <p:grpSpPr>
              <a:xfrm>
                <a:off x="29482228" y="6227011"/>
                <a:ext cx="5700209" cy="2630997"/>
                <a:chOff x="28351589" y="6455944"/>
                <a:chExt cx="5700209" cy="2630997"/>
              </a:xfrm>
            </p:grpSpPr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EA2CAE17-0445-1214-E3CB-AE98226C40A1}"/>
                    </a:ext>
                  </a:extLst>
                </p:cNvPr>
                <p:cNvGrpSpPr/>
                <p:nvPr/>
              </p:nvGrpSpPr>
              <p:grpSpPr>
                <a:xfrm>
                  <a:off x="28351589" y="6456557"/>
                  <a:ext cx="2697021" cy="2629771"/>
                  <a:chOff x="28351589" y="6457170"/>
                  <a:chExt cx="2697021" cy="2629771"/>
                </a:xfrm>
              </p:grpSpPr>
              <p:pic>
                <p:nvPicPr>
                  <p:cNvPr id="22" name="Picture 21">
                    <a:extLst>
                      <a:ext uri="{FF2B5EF4-FFF2-40B4-BE49-F238E27FC236}">
                        <a16:creationId xmlns:a16="http://schemas.microsoft.com/office/drawing/2014/main" id="{B7997C50-6446-A0C0-2E68-E7A9451EC36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28351589" y="7286941"/>
                    <a:ext cx="2697021" cy="1800000"/>
                  </a:xfrm>
                  <a:prstGeom prst="rect">
                    <a:avLst/>
                  </a:prstGeom>
                </p:spPr>
              </p:pic>
              <mc:AlternateContent xmlns:mc="http://schemas.openxmlformats.org/markup-compatibility/2006">
                <mc:Choice xmlns:a14="http://schemas.microsoft.com/office/drawing/2010/main" Requires="a14">
                  <p:sp>
                    <p:nvSpPr>
                      <p:cNvPr id="31" name="TextBox 30">
                        <a:extLst>
                          <a:ext uri="{FF2B5EF4-FFF2-40B4-BE49-F238E27FC236}">
                            <a16:creationId xmlns:a16="http://schemas.microsoft.com/office/drawing/2014/main" id="{5AE32EB0-D629-04E8-4851-BD67ED361EA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9313420" y="6457170"/>
                        <a:ext cx="1204747" cy="76944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4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1" i="1" smtClean="0"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  <m:sub>
                                  <m:r>
                                    <a:rPr lang="en-US" sz="4400" b="1" i="1" smtClean="0">
                                      <a:latin typeface="Cambria Math" panose="02040503050406030204" pitchFamily="18" charset="0"/>
                                    </a:rPr>
                                    <m:t>𝑩</m:t>
                                  </m:r>
                                </m:sub>
                              </m:sSub>
                            </m:oMath>
                          </m:oMathPara>
                        </a14:m>
                        <a:endParaRPr lang="en-US" sz="4400" b="1" dirty="0"/>
                      </a:p>
                    </p:txBody>
                  </p:sp>
                </mc:Choice>
                <mc:Fallback>
                  <p:sp>
                    <p:nvSpPr>
                      <p:cNvPr id="31" name="TextBox 30">
                        <a:extLst>
                          <a:ext uri="{FF2B5EF4-FFF2-40B4-BE49-F238E27FC236}">
                            <a16:creationId xmlns:a16="http://schemas.microsoft.com/office/drawing/2014/main" id="{5AE32EB0-D629-04E8-4851-BD67ED361EA4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9313420" y="6457170"/>
                        <a:ext cx="1204747" cy="769441"/>
                      </a:xfrm>
                      <a:prstGeom prst="rect">
                        <a:avLst/>
                      </a:prstGeom>
                      <a:blipFill>
                        <a:blip r:embed="rId5"/>
                        <a:stretch>
                          <a:fillRect b="-655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2C57BF67-97DA-28B2-0EF3-341C0960C53D}"/>
                    </a:ext>
                  </a:extLst>
                </p:cNvPr>
                <p:cNvGrpSpPr/>
                <p:nvPr/>
              </p:nvGrpSpPr>
              <p:grpSpPr>
                <a:xfrm>
                  <a:off x="31354777" y="6455944"/>
                  <a:ext cx="2697021" cy="2630997"/>
                  <a:chOff x="32046310" y="6455944"/>
                  <a:chExt cx="2697021" cy="2630997"/>
                </a:xfrm>
              </p:grpSpPr>
              <p:pic>
                <p:nvPicPr>
                  <p:cNvPr id="24" name="Picture 23">
                    <a:extLst>
                      <a:ext uri="{FF2B5EF4-FFF2-40B4-BE49-F238E27FC236}">
                        <a16:creationId xmlns:a16="http://schemas.microsoft.com/office/drawing/2014/main" id="{0BE57150-FF24-1CA3-85D7-01A7EC87BB3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32046310" y="7286941"/>
                    <a:ext cx="2697021" cy="1800000"/>
                  </a:xfrm>
                  <a:prstGeom prst="rect">
                    <a:avLst/>
                  </a:prstGeom>
                </p:spPr>
              </p:pic>
              <mc:AlternateContent xmlns:mc="http://schemas.openxmlformats.org/markup-compatibility/2006">
                <mc:Choice xmlns:a14="http://schemas.microsoft.com/office/drawing/2010/main" Requires="a14">
                  <p:sp>
                    <p:nvSpPr>
                      <p:cNvPr id="32" name="TextBox 31">
                        <a:extLst>
                          <a:ext uri="{FF2B5EF4-FFF2-40B4-BE49-F238E27FC236}">
                            <a16:creationId xmlns:a16="http://schemas.microsoft.com/office/drawing/2014/main" id="{8BCB731F-4001-15E9-AAAC-835444E61A2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2940079" y="6455944"/>
                        <a:ext cx="909482" cy="769441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4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1" i="1" smtClean="0">
                                      <a:latin typeface="Cambria Math" panose="02040503050406030204" pitchFamily="18" charset="0"/>
                                    </a:rPr>
                                    <m:t>𝑪</m:t>
                                  </m:r>
                                </m:e>
                                <m:sub>
                                  <m:r>
                                    <a:rPr lang="en-US" sz="4400" b="1" i="1" smtClean="0">
                                      <a:latin typeface="Cambria Math" panose="02040503050406030204" pitchFamily="18" charset="0"/>
                                    </a:rPr>
                                    <m:t>𝑹</m:t>
                                  </m:r>
                                </m:sub>
                              </m:sSub>
                            </m:oMath>
                          </m:oMathPara>
                        </a14:m>
                        <a:endParaRPr lang="en-US" sz="4400" b="1" dirty="0"/>
                      </a:p>
                    </p:txBody>
                  </p:sp>
                </mc:Choice>
                <mc:Fallback>
                  <p:sp>
                    <p:nvSpPr>
                      <p:cNvPr id="32" name="TextBox 31">
                        <a:extLst>
                          <a:ext uri="{FF2B5EF4-FFF2-40B4-BE49-F238E27FC236}">
                            <a16:creationId xmlns:a16="http://schemas.microsoft.com/office/drawing/2014/main" id="{8BCB731F-4001-15E9-AAAC-835444E61A2C}"/>
                          </a:ext>
                        </a:extLst>
                      </p:cNvPr>
                      <p:cNvSpPr txBox="1"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32940079" y="6455944"/>
                        <a:ext cx="909482" cy="769441"/>
                      </a:xfrm>
                      <a:prstGeom prst="rect">
                        <a:avLst/>
                      </a:prstGeom>
                      <a:blipFill>
                        <a:blip r:embed="rId7"/>
                        <a:stretch>
                          <a:fillRect l="-13699" b="-6557"/>
                        </a:stretch>
                      </a:blipFill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</p:grpSp>
          </p:grpSp>
        </p:grpSp>
        <p:sp>
          <p:nvSpPr>
            <p:cNvPr id="38" name="Pentagon 37">
              <a:extLst>
                <a:ext uri="{FF2B5EF4-FFF2-40B4-BE49-F238E27FC236}">
                  <a16:creationId xmlns:a16="http://schemas.microsoft.com/office/drawing/2014/main" id="{4A926AFD-010F-9E97-46B1-23AA0ABEAF0F}"/>
                </a:ext>
              </a:extLst>
            </p:cNvPr>
            <p:cNvSpPr/>
            <p:nvPr/>
          </p:nvSpPr>
          <p:spPr>
            <a:xfrm>
              <a:off x="10012806" y="5257177"/>
              <a:ext cx="3689215" cy="1800000"/>
            </a:xfrm>
            <a:prstGeom prst="homePlate">
              <a:avLst>
                <a:gd name="adj" fmla="val 30902"/>
              </a:avLst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rtlCol="0" anchor="ctr"/>
            <a:lstStyle/>
            <a:p>
              <a:pPr algn="ctr"/>
              <a:r>
                <a:rPr lang="en-US" sz="4400" b="1" dirty="0">
                  <a:solidFill>
                    <a:schemeClr val="tx1"/>
                  </a:solidFill>
                </a:rPr>
                <a:t>Color Space Transform</a:t>
              </a: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25D6A7B-36FA-4869-B050-BF0D8B56A45E}"/>
                </a:ext>
              </a:extLst>
            </p:cNvPr>
            <p:cNvGrpSpPr/>
            <p:nvPr/>
          </p:nvGrpSpPr>
          <p:grpSpPr>
            <a:xfrm>
              <a:off x="14052749" y="3959613"/>
              <a:ext cx="6183048" cy="4395128"/>
              <a:chOff x="15889493" y="2897992"/>
              <a:chExt cx="6183048" cy="4395128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4C98E206-419E-9053-3ED6-1B5AE9D3C3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5889493" y="2897992"/>
                <a:ext cx="5400000" cy="3600000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1C8DDF04-2269-1879-5260-FCB916F3B0A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281017" y="3295556"/>
                <a:ext cx="5400000" cy="3600000"/>
              </a:xfrm>
              <a:prstGeom prst="rect">
                <a:avLst/>
              </a:prstGeom>
            </p:spPr>
          </p:pic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982F00F6-73F9-83FC-D1CC-3C33C05E78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6672541" y="3693120"/>
                <a:ext cx="5400000" cy="3600000"/>
              </a:xfrm>
              <a:prstGeom prst="rect">
                <a:avLst/>
              </a:prstGeom>
            </p:spPr>
          </p:pic>
        </p:grpSp>
        <p:sp>
          <p:nvSpPr>
            <p:cNvPr id="42" name="Pentagon 41">
              <a:extLst>
                <a:ext uri="{FF2B5EF4-FFF2-40B4-BE49-F238E27FC236}">
                  <a16:creationId xmlns:a16="http://schemas.microsoft.com/office/drawing/2014/main" id="{3B086EF0-B94F-7940-CEED-67B47615099D}"/>
                </a:ext>
              </a:extLst>
            </p:cNvPr>
            <p:cNvSpPr/>
            <p:nvPr/>
          </p:nvSpPr>
          <p:spPr>
            <a:xfrm>
              <a:off x="20586525" y="5257177"/>
              <a:ext cx="4067047" cy="1800000"/>
            </a:xfrm>
            <a:prstGeom prst="homePlate">
              <a:avLst>
                <a:gd name="adj" fmla="val 29088"/>
              </a:avLst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rtlCol="0" anchor="ctr"/>
            <a:lstStyle/>
            <a:p>
              <a:pPr algn="ctr"/>
              <a:r>
                <a:rPr lang="en-US" sz="4400" b="1" dirty="0">
                  <a:solidFill>
                    <a:schemeClr val="tx1"/>
                  </a:solidFill>
                </a:rPr>
                <a:t>Chroma subsampling</a:t>
              </a:r>
            </a:p>
          </p:txBody>
        </p:sp>
        <p:sp>
          <p:nvSpPr>
            <p:cNvPr id="43" name="Pentagon 42">
              <a:extLst>
                <a:ext uri="{FF2B5EF4-FFF2-40B4-BE49-F238E27FC236}">
                  <a16:creationId xmlns:a16="http://schemas.microsoft.com/office/drawing/2014/main" id="{9478CB4A-E0D4-A1D6-AE2D-313021DAA93D}"/>
                </a:ext>
              </a:extLst>
            </p:cNvPr>
            <p:cNvSpPr/>
            <p:nvPr/>
          </p:nvSpPr>
          <p:spPr>
            <a:xfrm>
              <a:off x="31055237" y="5257177"/>
              <a:ext cx="2563061" cy="1800000"/>
            </a:xfrm>
            <a:prstGeom prst="homePlate">
              <a:avLst>
                <a:gd name="adj" fmla="val 27479"/>
              </a:avLst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rtlCol="0" anchor="ctr"/>
            <a:lstStyle/>
            <a:p>
              <a:pPr algn="ctr"/>
              <a:r>
                <a:rPr lang="en-US" sz="4400" b="1" dirty="0" err="1">
                  <a:solidFill>
                    <a:schemeClr val="tx1"/>
                  </a:solidFill>
                </a:rPr>
                <a:t>Patchify</a:t>
              </a:r>
              <a:endParaRPr lang="en-US" sz="4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300" name="Group 299">
              <a:extLst>
                <a:ext uri="{FF2B5EF4-FFF2-40B4-BE49-F238E27FC236}">
                  <a16:creationId xmlns:a16="http://schemas.microsoft.com/office/drawing/2014/main" id="{8EF5E1EB-F9E2-82DD-8FF3-91EEC24B39DD}"/>
                </a:ext>
              </a:extLst>
            </p:cNvPr>
            <p:cNvGrpSpPr/>
            <p:nvPr/>
          </p:nvGrpSpPr>
          <p:grpSpPr>
            <a:xfrm>
              <a:off x="33969024" y="2514720"/>
              <a:ext cx="5903882" cy="7284915"/>
              <a:chOff x="33969024" y="2514720"/>
              <a:chExt cx="5903882" cy="7284915"/>
            </a:xfrm>
          </p:grpSpPr>
          <p:grpSp>
            <p:nvGrpSpPr>
              <p:cNvPr id="299" name="Group 298">
                <a:extLst>
                  <a:ext uri="{FF2B5EF4-FFF2-40B4-BE49-F238E27FC236}">
                    <a16:creationId xmlns:a16="http://schemas.microsoft.com/office/drawing/2014/main" id="{48474389-5C1E-9EC0-9ED0-F7C464B4FE98}"/>
                  </a:ext>
                </a:extLst>
              </p:cNvPr>
              <p:cNvGrpSpPr/>
              <p:nvPr/>
            </p:nvGrpSpPr>
            <p:grpSpPr>
              <a:xfrm>
                <a:off x="34196895" y="2514720"/>
                <a:ext cx="5448140" cy="4431721"/>
                <a:chOff x="34205063" y="2514720"/>
                <a:chExt cx="5448140" cy="4431721"/>
              </a:xfrm>
            </p:grpSpPr>
            <p:pic>
              <p:nvPicPr>
                <p:cNvPr id="298" name="Picture 297">
                  <a:extLst>
                    <a:ext uri="{FF2B5EF4-FFF2-40B4-BE49-F238E27FC236}">
                      <a16:creationId xmlns:a16="http://schemas.microsoft.com/office/drawing/2014/main" id="{679ADA09-CFA4-AE44-D353-A5C2E4129E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34205063" y="3346441"/>
                  <a:ext cx="5448140" cy="360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207A9172-4C05-89D2-6976-94351E0F7F77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6676500" y="2514720"/>
                      <a:ext cx="505267" cy="76944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r>
                              <a:rPr lang="en-US" sz="4400" b="1" i="1" smtClean="0">
                                <a:latin typeface="Cambria Math" panose="02040503050406030204" pitchFamily="18" charset="0"/>
                              </a:rPr>
                              <m:t>𝒀</m:t>
                            </m:r>
                          </m:oMath>
                        </m:oMathPara>
                      </a14:m>
                      <a:endParaRPr lang="en-US" sz="4400" b="1" dirty="0"/>
                    </a:p>
                  </p:txBody>
                </p:sp>
              </mc:Choice>
              <mc:Fallback>
                <p:sp>
                  <p:nvSpPr>
                    <p:cNvPr id="50" name="TextBox 49">
                      <a:extLst>
                        <a:ext uri="{FF2B5EF4-FFF2-40B4-BE49-F238E27FC236}">
                          <a16:creationId xmlns:a16="http://schemas.microsoft.com/office/drawing/2014/main" id="{207A9172-4C05-89D2-6976-94351E0F7F77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6676500" y="2514720"/>
                      <a:ext cx="505267" cy="769441"/>
                    </a:xfrm>
                    <a:prstGeom prst="rect">
                      <a:avLst/>
                    </a:prstGeom>
                    <a:blipFill>
                      <a:blip r:embed="rId12"/>
                      <a:stretch>
                        <a:fillRect l="-34146" r="-7317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7793C3FA-2E35-81AB-C8D9-15405F9F1D35}"/>
                  </a:ext>
                </a:extLst>
              </p:cNvPr>
              <p:cNvGrpSpPr/>
              <p:nvPr/>
            </p:nvGrpSpPr>
            <p:grpSpPr>
              <a:xfrm>
                <a:off x="33969024" y="7174892"/>
                <a:ext cx="5903882" cy="2624743"/>
                <a:chOff x="31345091" y="7135136"/>
                <a:chExt cx="5903882" cy="2624743"/>
              </a:xfrm>
            </p:grpSpPr>
            <p:pic>
              <p:nvPicPr>
                <p:cNvPr id="140" name="Picture 139">
                  <a:extLst>
                    <a:ext uri="{FF2B5EF4-FFF2-40B4-BE49-F238E27FC236}">
                      <a16:creationId xmlns:a16="http://schemas.microsoft.com/office/drawing/2014/main" id="{2CC7A936-56CB-9566-4D7F-179EC92258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1345091" y="7959879"/>
                  <a:ext cx="2749451" cy="1800000"/>
                </a:xfrm>
                <a:prstGeom prst="rect">
                  <a:avLst/>
                </a:prstGeom>
              </p:spPr>
            </p:pic>
            <p:pic>
              <p:nvPicPr>
                <p:cNvPr id="142" name="Picture 141">
                  <a:extLst>
                    <a:ext uri="{FF2B5EF4-FFF2-40B4-BE49-F238E27FC236}">
                      <a16:creationId xmlns:a16="http://schemas.microsoft.com/office/drawing/2014/main" id="{BE05B428-3116-6781-A0B0-CA5C320058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34499522" y="7959879"/>
                  <a:ext cx="2749451" cy="1800000"/>
                </a:xfrm>
                <a:prstGeom prst="rect">
                  <a:avLst/>
                </a:prstGeom>
              </p:spPr>
            </p:pic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B092250F-1221-9DD6-B059-0D054CCE5770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2177272" y="7135136"/>
                      <a:ext cx="1204746" cy="76944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4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b="1" i="1" smtClean="0">
                                    <a:latin typeface="Cambria Math" panose="02040503050406030204" pitchFamily="18" charset="0"/>
                                  </a:rPr>
                                  <m:t>𝑪</m:t>
                                </m:r>
                              </m:e>
                              <m:sub>
                                <m:r>
                                  <a:rPr lang="en-US" sz="4400" b="1" i="1" smtClean="0">
                                    <a:latin typeface="Cambria Math" panose="02040503050406030204" pitchFamily="18" charset="0"/>
                                  </a:rPr>
                                  <m:t>𝑩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4400" b="1" dirty="0"/>
                    </a:p>
                  </p:txBody>
                </p:sp>
              </mc:Choice>
              <mc:Fallback>
                <p:sp>
                  <p:nvSpPr>
                    <p:cNvPr id="51" name="TextBox 50">
                      <a:extLst>
                        <a:ext uri="{FF2B5EF4-FFF2-40B4-BE49-F238E27FC236}">
                          <a16:creationId xmlns:a16="http://schemas.microsoft.com/office/drawing/2014/main" id="{B092250F-1221-9DD6-B059-0D054CCE5770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2177272" y="7135136"/>
                      <a:ext cx="1204746" cy="769441"/>
                    </a:xfrm>
                    <a:prstGeom prst="rect">
                      <a:avLst/>
                    </a:prstGeom>
                    <a:blipFill>
                      <a:blip r:embed="rId15"/>
                      <a:stretch>
                        <a:fillRect b="-645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1514248A-951B-6F3A-AFC4-9A14B9C18C7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5419506" y="7137788"/>
                      <a:ext cx="909482" cy="76944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4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b="1" i="1" smtClean="0">
                                    <a:latin typeface="Cambria Math" panose="02040503050406030204" pitchFamily="18" charset="0"/>
                                  </a:rPr>
                                  <m:t>𝑪</m:t>
                                </m:r>
                              </m:e>
                              <m:sub>
                                <m:r>
                                  <a:rPr lang="en-US" sz="4400" b="1" i="1" smtClean="0">
                                    <a:latin typeface="Cambria Math" panose="02040503050406030204" pitchFamily="18" charset="0"/>
                                  </a:rPr>
                                  <m:t>𝑹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4400" b="1" dirty="0"/>
                    </a:p>
                  </p:txBody>
                </p:sp>
              </mc:Choice>
              <mc:Fallback>
                <p:sp>
                  <p:nvSpPr>
                    <p:cNvPr id="52" name="TextBox 51">
                      <a:extLst>
                        <a:ext uri="{FF2B5EF4-FFF2-40B4-BE49-F238E27FC236}">
                          <a16:creationId xmlns:a16="http://schemas.microsoft.com/office/drawing/2014/main" id="{1514248A-951B-6F3A-AFC4-9A14B9C18C7E}"/>
                        </a:ext>
                      </a:extLst>
                    </p:cNvPr>
                    <p:cNvSpPr txBox="1"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5419506" y="7137788"/>
                      <a:ext cx="909482" cy="769441"/>
                    </a:xfrm>
                    <a:prstGeom prst="rect">
                      <a:avLst/>
                    </a:prstGeom>
                    <a:blipFill>
                      <a:blip r:embed="rId16"/>
                      <a:stretch>
                        <a:fillRect l="-13699" b="-6452"/>
                      </a:stretch>
                    </a:blipFill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sp>
          <p:nvSpPr>
            <p:cNvPr id="67" name="Pentagon 66">
              <a:extLst>
                <a:ext uri="{FF2B5EF4-FFF2-40B4-BE49-F238E27FC236}">
                  <a16:creationId xmlns:a16="http://schemas.microsoft.com/office/drawing/2014/main" id="{43BC0D9F-9C6B-3281-465E-8E7597FBBA94}"/>
                </a:ext>
              </a:extLst>
            </p:cNvPr>
            <p:cNvSpPr/>
            <p:nvPr/>
          </p:nvSpPr>
          <p:spPr>
            <a:xfrm rot="5400000">
              <a:off x="36020964" y="8688704"/>
              <a:ext cx="1800002" cy="5448140"/>
            </a:xfrm>
            <a:prstGeom prst="homePlate">
              <a:avLst>
                <a:gd name="adj" fmla="val 24913"/>
              </a:avLst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4400" b="1" dirty="0">
                  <a:solidFill>
                    <a:schemeClr val="tx1"/>
                  </a:solidFill>
                </a:rPr>
                <a:t>Flatten and Stack Patches</a:t>
              </a:r>
            </a:p>
          </p:txBody>
        </p: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45DD98F9-81B4-DA60-9E66-54EE8A790CA3}"/>
                </a:ext>
              </a:extLst>
            </p:cNvPr>
            <p:cNvGrpSpPr/>
            <p:nvPr/>
          </p:nvGrpSpPr>
          <p:grpSpPr>
            <a:xfrm>
              <a:off x="34659086" y="13066709"/>
              <a:ext cx="4523759" cy="5920502"/>
              <a:chOff x="35632559" y="13644211"/>
              <a:chExt cx="4523759" cy="5920502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8" name="Rectangle 67">
                    <a:extLst>
                      <a:ext uri="{FF2B5EF4-FFF2-40B4-BE49-F238E27FC236}">
                        <a16:creationId xmlns:a16="http://schemas.microsoft.com/office/drawing/2014/main" id="{B4ABA1AC-28A6-832B-AF1F-FEAAC5ACC85D}"/>
                      </a:ext>
                    </a:extLst>
                  </p:cNvPr>
                  <p:cNvSpPr/>
                  <p:nvPr/>
                </p:nvSpPr>
                <p:spPr>
                  <a:xfrm>
                    <a:off x="35632559" y="13644211"/>
                    <a:ext cx="1980000" cy="5920502"/>
                  </a:xfrm>
                  <a:prstGeom prst="rect">
                    <a:avLst/>
                  </a:prstGeom>
                  <a:solidFill>
                    <a:schemeClr val="bg2">
                      <a:lumMod val="90000"/>
                    </a:schemeClr>
                  </a:solidFill>
                  <a:ln w="50800">
                    <a:solidFill>
                      <a:schemeClr val="bg2">
                        <a:lumMod val="10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sz="4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𝑿</m:t>
                              </m:r>
                            </m:e>
                            <m:sub>
                              <m:r>
                                <a:rPr lang="en-US" sz="44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𝒀</m:t>
                              </m:r>
                            </m:sub>
                          </m:sSub>
                        </m:oMath>
                      </m:oMathPara>
                    </a14:m>
                    <a:endParaRPr lang="en-US" sz="4400" b="1" dirty="0">
                      <a:solidFill>
                        <a:schemeClr val="tx1"/>
                      </a:solidFill>
                    </a:endParaRPr>
                  </a:p>
                </p:txBody>
              </p:sp>
            </mc:Choice>
            <mc:Fallback xmlns="">
              <p:sp>
                <p:nvSpPr>
                  <p:cNvPr id="68" name="Rectangle 67">
                    <a:extLst>
                      <a:ext uri="{FF2B5EF4-FFF2-40B4-BE49-F238E27FC236}">
                        <a16:creationId xmlns:a16="http://schemas.microsoft.com/office/drawing/2014/main" id="{B4ABA1AC-28A6-832B-AF1F-FEAAC5ACC85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5632559" y="13644211"/>
                    <a:ext cx="1980000" cy="5920502"/>
                  </a:xfrm>
                  <a:prstGeom prst="rect">
                    <a:avLst/>
                  </a:prstGeom>
                  <a:blipFill>
                    <a:blip r:embed="rId17"/>
                    <a:stretch>
                      <a:fillRect/>
                    </a:stretch>
                  </a:blipFill>
                  <a:ln w="50800">
                    <a:solidFill>
                      <a:schemeClr val="bg2">
                        <a:lumMod val="10000"/>
                      </a:schemeClr>
                    </a:solidFill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F0AA22C5-2547-9CEA-69C5-58C3A0061426}"/>
                  </a:ext>
                </a:extLst>
              </p:cNvPr>
              <p:cNvGrpSpPr/>
              <p:nvPr/>
            </p:nvGrpSpPr>
            <p:grpSpPr>
              <a:xfrm>
                <a:off x="38176318" y="14091921"/>
                <a:ext cx="1980000" cy="5025082"/>
                <a:chOff x="34876522" y="14111384"/>
                <a:chExt cx="1980000" cy="5025082"/>
              </a:xfrm>
            </p:grpSpPr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69" name="Rectangle 68">
                      <a:extLst>
                        <a:ext uri="{FF2B5EF4-FFF2-40B4-BE49-F238E27FC236}">
                          <a16:creationId xmlns:a16="http://schemas.microsoft.com/office/drawing/2014/main" id="{3ABC7F91-AF1B-A987-75EA-F4BA953AF4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876522" y="16941904"/>
                      <a:ext cx="1980000" cy="2194562"/>
                    </a:xfrm>
                    <a:prstGeom prst="rect">
                      <a:avLst/>
                    </a:prstGeom>
                    <a:solidFill>
                      <a:schemeClr val="accent2">
                        <a:lumMod val="20000"/>
                        <a:lumOff val="80000"/>
                      </a:schemeClr>
                    </a:solidFill>
                    <a:ln w="50800">
                      <a:solidFill>
                        <a:schemeClr val="accent2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𝑿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4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sz="4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sub>
                                </m:sSub>
                              </m:sub>
                            </m:sSub>
                          </m:oMath>
                        </m:oMathPara>
                      </a14:m>
                      <a:endParaRPr lang="en-US" sz="44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>
                <p:sp>
                  <p:nvSpPr>
                    <p:cNvPr id="69" name="Rectangle 68">
                      <a:extLst>
                        <a:ext uri="{FF2B5EF4-FFF2-40B4-BE49-F238E27FC236}">
                          <a16:creationId xmlns:a16="http://schemas.microsoft.com/office/drawing/2014/main" id="{3ABC7F91-AF1B-A987-75EA-F4BA953AF4F0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4876522" y="16941904"/>
                      <a:ext cx="1980000" cy="2194562"/>
                    </a:xfrm>
                    <a:prstGeom prst="rect">
                      <a:avLst/>
                    </a:prstGeom>
                    <a:blipFill>
                      <a:blip r:embed="rId18"/>
                      <a:stretch>
                        <a:fillRect/>
                      </a:stretch>
                    </a:blipFill>
                    <a:ln w="50800">
                      <a:solidFill>
                        <a:schemeClr val="accent2">
                          <a:lumMod val="50000"/>
                        </a:schemeClr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>
              <mc:Choice xmlns:a14="http://schemas.microsoft.com/office/drawing/2010/main" Requires="a14">
                <p:sp>
                  <p:nvSpPr>
                    <p:cNvPr id="70" name="Rectangle 69">
                      <a:extLst>
                        <a:ext uri="{FF2B5EF4-FFF2-40B4-BE49-F238E27FC236}">
                          <a16:creationId xmlns:a16="http://schemas.microsoft.com/office/drawing/2014/main" id="{133DFC70-43F3-77DF-DAD1-28D11D4736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4876522" y="14111384"/>
                      <a:ext cx="1980000" cy="2194563"/>
                    </a:xfrm>
                    <a:prstGeom prst="rect">
                      <a:avLst/>
                    </a:prstGeom>
                    <a:solidFill>
                      <a:schemeClr val="accent1">
                        <a:lumMod val="20000"/>
                        <a:lumOff val="80000"/>
                      </a:schemeClr>
                    </a:solidFill>
                    <a:ln w="5080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𝑿</m:t>
                                </m:r>
                              </m:e>
                              <m:sub>
                                <m:sSub>
                                  <m:sSubPr>
                                    <m:ctrlPr>
                                      <a:rPr lang="en-US" sz="4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sz="4400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𝑩</m:t>
                                    </m:r>
                                  </m:sub>
                                </m:sSub>
                              </m:sub>
                            </m:sSub>
                          </m:oMath>
                        </m:oMathPara>
                      </a14:m>
                      <a:endParaRPr lang="en-US" sz="44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>
                <p:sp>
                  <p:nvSpPr>
                    <p:cNvPr id="70" name="Rectangle 69">
                      <a:extLst>
                        <a:ext uri="{FF2B5EF4-FFF2-40B4-BE49-F238E27FC236}">
                          <a16:creationId xmlns:a16="http://schemas.microsoft.com/office/drawing/2014/main" id="{133DFC70-43F3-77DF-DAD1-28D11D47366D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34876522" y="14111384"/>
                      <a:ext cx="1980000" cy="2194563"/>
                    </a:xfrm>
                    <a:prstGeom prst="rect">
                      <a:avLst/>
                    </a:prstGeom>
                    <a:blipFill>
                      <a:blip r:embed="rId19"/>
                      <a:stretch>
                        <a:fillRect/>
                      </a:stretch>
                    </a:blipFill>
                    <a:ln w="50800">
                      <a:solidFill>
                        <a:schemeClr val="accent1">
                          <a:lumMod val="50000"/>
                        </a:schemeClr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</p:grpSp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EA786AE-C86F-3FD2-16C0-FBF134B16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4268057" y="4357177"/>
              <a:ext cx="5394021" cy="3600000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848BC106-21DB-A225-57CE-314D1B7D456C}"/>
                </a:ext>
              </a:extLst>
            </p:cNvPr>
            <p:cNvSpPr txBox="1"/>
            <p:nvPr/>
          </p:nvSpPr>
          <p:spPr>
            <a:xfrm>
              <a:off x="4554400" y="3394511"/>
              <a:ext cx="482133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/>
                <a:t>Original Image</a:t>
              </a:r>
            </a:p>
          </p:txBody>
        </p:sp>
        <p:sp>
          <p:nvSpPr>
            <p:cNvPr id="203" name="Pentagon 202">
              <a:extLst>
                <a:ext uri="{FF2B5EF4-FFF2-40B4-BE49-F238E27FC236}">
                  <a16:creationId xmlns:a16="http://schemas.microsoft.com/office/drawing/2014/main" id="{4D555B6D-2CF3-B8D1-83A2-AE201D77BB98}"/>
                </a:ext>
              </a:extLst>
            </p:cNvPr>
            <p:cNvSpPr/>
            <p:nvPr/>
          </p:nvSpPr>
          <p:spPr>
            <a:xfrm flipH="1">
              <a:off x="30040037" y="15126960"/>
              <a:ext cx="4345306" cy="1800000"/>
            </a:xfrm>
            <a:prstGeom prst="homePlate">
              <a:avLst>
                <a:gd name="adj" fmla="val 32330"/>
              </a:avLst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rtlCol="0" anchor="ctr"/>
            <a:lstStyle/>
            <a:p>
              <a:pPr algn="ctr"/>
              <a:r>
                <a:rPr lang="en-US" sz="4400" b="1" dirty="0">
                  <a:solidFill>
                    <a:schemeClr val="tx1"/>
                  </a:solidFill>
                </a:rPr>
                <a:t>Integer Matrix Factorization</a:t>
              </a:r>
            </a:p>
          </p:txBody>
        </p:sp>
        <p:sp>
          <p:nvSpPr>
            <p:cNvPr id="204" name="Pentagon 203">
              <a:extLst>
                <a:ext uri="{FF2B5EF4-FFF2-40B4-BE49-F238E27FC236}">
                  <a16:creationId xmlns:a16="http://schemas.microsoft.com/office/drawing/2014/main" id="{B698E1AE-139C-A785-EEBE-A7C70A42806C}"/>
                </a:ext>
              </a:extLst>
            </p:cNvPr>
            <p:cNvSpPr/>
            <p:nvPr/>
          </p:nvSpPr>
          <p:spPr>
            <a:xfrm flipH="1">
              <a:off x="19055057" y="15126960"/>
              <a:ext cx="2949060" cy="1800000"/>
            </a:xfrm>
            <a:prstGeom prst="homePlate">
              <a:avLst>
                <a:gd name="adj" fmla="val 32330"/>
              </a:avLst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rtlCol="0" anchor="ctr"/>
            <a:lstStyle/>
            <a:p>
              <a:pPr algn="ctr"/>
              <a:r>
                <a:rPr lang="en-US" sz="4400" b="1" dirty="0">
                  <a:solidFill>
                    <a:schemeClr val="tx1"/>
                  </a:solidFill>
                </a:rPr>
                <a:t>Reshape Factors</a:t>
              </a:r>
            </a:p>
          </p:txBody>
        </p:sp>
        <p:sp>
          <p:nvSpPr>
            <p:cNvPr id="217" name="Pentagon 216">
              <a:extLst>
                <a:ext uri="{FF2B5EF4-FFF2-40B4-BE49-F238E27FC236}">
                  <a16:creationId xmlns:a16="http://schemas.microsoft.com/office/drawing/2014/main" id="{F5470AFD-5E82-7243-4CB9-4AC88B9BE4D6}"/>
                </a:ext>
              </a:extLst>
            </p:cNvPr>
            <p:cNvSpPr/>
            <p:nvPr/>
          </p:nvSpPr>
          <p:spPr>
            <a:xfrm flipH="1">
              <a:off x="6674407" y="15126960"/>
              <a:ext cx="4374659" cy="1800000"/>
            </a:xfrm>
            <a:prstGeom prst="homePlate">
              <a:avLst>
                <a:gd name="adj" fmla="val 27913"/>
              </a:avLst>
            </a:prstGeom>
            <a:ln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rtlCol="0" anchor="ctr"/>
            <a:lstStyle/>
            <a:p>
              <a:pPr algn="ctr"/>
              <a:r>
                <a:rPr lang="en-US" sz="4400" b="1" dirty="0">
                  <a:solidFill>
                    <a:schemeClr val="tx1"/>
                  </a:solidFill>
                </a:rPr>
                <a:t>Lossless Image Compression</a:t>
              </a: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C1F79E5E-EF88-1CA8-80AF-F43D21E4183C}"/>
                </a:ext>
              </a:extLst>
            </p:cNvPr>
            <p:cNvSpPr txBox="1"/>
            <p:nvPr/>
          </p:nvSpPr>
          <p:spPr>
            <a:xfrm>
              <a:off x="5553518" y="13414899"/>
              <a:ext cx="847145" cy="52241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5000"/>
                </a:lnSpc>
              </a:pPr>
              <a:r>
                <a:rPr lang="en-US" sz="4400" b="1" dirty="0"/>
                <a:t>0</a:t>
              </a:r>
            </a:p>
            <a:p>
              <a:pPr algn="ctr">
                <a:lnSpc>
                  <a:spcPts val="5000"/>
                </a:lnSpc>
              </a:pPr>
              <a:r>
                <a:rPr lang="en-US" sz="4400" b="1" dirty="0"/>
                <a:t>1</a:t>
              </a:r>
            </a:p>
            <a:p>
              <a:pPr algn="ctr">
                <a:lnSpc>
                  <a:spcPts val="5000"/>
                </a:lnSpc>
              </a:pPr>
              <a:r>
                <a:rPr lang="en-US" sz="4400" b="1" dirty="0"/>
                <a:t>0</a:t>
              </a:r>
            </a:p>
            <a:p>
              <a:pPr algn="ctr">
                <a:lnSpc>
                  <a:spcPts val="5000"/>
                </a:lnSpc>
              </a:pPr>
              <a:r>
                <a:rPr lang="en-US" sz="4400" b="1" dirty="0"/>
                <a:t>0</a:t>
              </a:r>
            </a:p>
            <a:p>
              <a:pPr algn="ctr">
                <a:lnSpc>
                  <a:spcPts val="5000"/>
                </a:lnSpc>
              </a:pPr>
              <a:r>
                <a:rPr lang="en-US" sz="4400" b="1" dirty="0"/>
                <a:t>1</a:t>
              </a:r>
            </a:p>
            <a:p>
              <a:pPr algn="ctr">
                <a:lnSpc>
                  <a:spcPts val="5000"/>
                </a:lnSpc>
              </a:pPr>
              <a:r>
                <a:rPr lang="en-US" sz="4400" b="1" dirty="0"/>
                <a:t>.</a:t>
              </a:r>
            </a:p>
            <a:p>
              <a:pPr algn="ctr">
                <a:lnSpc>
                  <a:spcPts val="5000"/>
                </a:lnSpc>
              </a:pPr>
              <a:r>
                <a:rPr lang="en-US" sz="4400" b="1" dirty="0"/>
                <a:t>.</a:t>
              </a:r>
            </a:p>
            <a:p>
              <a:pPr algn="ctr">
                <a:lnSpc>
                  <a:spcPts val="5000"/>
                </a:lnSpc>
              </a:pPr>
              <a:r>
                <a:rPr lang="en-US" sz="4400" b="1" dirty="0"/>
                <a:t>.</a:t>
              </a:r>
            </a:p>
          </p:txBody>
        </p: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C77DDAD9-333E-F49F-187D-EA94C8B17F52}"/>
                </a:ext>
              </a:extLst>
            </p:cNvPr>
            <p:cNvGrpSpPr/>
            <p:nvPr/>
          </p:nvGrpSpPr>
          <p:grpSpPr>
            <a:xfrm>
              <a:off x="22277861" y="12869034"/>
              <a:ext cx="7488432" cy="6315853"/>
              <a:chOff x="21803363" y="12930882"/>
              <a:chExt cx="7488432" cy="6315853"/>
            </a:xfrm>
          </p:grpSpPr>
          <p:grpSp>
            <p:nvGrpSpPr>
              <p:cNvPr id="226" name="Group 225">
                <a:extLst>
                  <a:ext uri="{FF2B5EF4-FFF2-40B4-BE49-F238E27FC236}">
                    <a16:creationId xmlns:a16="http://schemas.microsoft.com/office/drawing/2014/main" id="{1044AAF9-C3CB-F188-90F2-6BC179A31911}"/>
                  </a:ext>
                </a:extLst>
              </p:cNvPr>
              <p:cNvGrpSpPr/>
              <p:nvPr/>
            </p:nvGrpSpPr>
            <p:grpSpPr>
              <a:xfrm>
                <a:off x="21803363" y="13326233"/>
                <a:ext cx="3473605" cy="5920502"/>
                <a:chOff x="18503567" y="13286477"/>
                <a:chExt cx="3473605" cy="5920502"/>
              </a:xfrm>
            </p:grpSpPr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27" name="Rectangle 226">
                      <a:extLst>
                        <a:ext uri="{FF2B5EF4-FFF2-40B4-BE49-F238E27FC236}">
                          <a16:creationId xmlns:a16="http://schemas.microsoft.com/office/drawing/2014/main" id="{12A9F1FF-F7A2-6967-2939-FEDAE42B41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503567" y="13286477"/>
                      <a:ext cx="1368000" cy="5920502"/>
                    </a:xfrm>
                    <a:prstGeom prst="rect">
                      <a:avLst/>
                    </a:prstGeom>
                    <a:solidFill>
                      <a:schemeClr val="bg2">
                        <a:lumMod val="90000"/>
                      </a:schemeClr>
                    </a:solidFill>
                    <a:ln w="50800">
                      <a:solidFill>
                        <a:schemeClr val="bg2">
                          <a:lumMod val="1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Group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𝑼</m:t>
                                </m:r>
                              </m:e>
                              <m:sub>
                                <m: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𝒀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44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227" name="Rectangle 226">
                      <a:extLst>
                        <a:ext uri="{FF2B5EF4-FFF2-40B4-BE49-F238E27FC236}">
                          <a16:creationId xmlns:a16="http://schemas.microsoft.com/office/drawing/2014/main" id="{12A9F1FF-F7A2-6967-2939-FEDAE42B419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>
                      <a:off x="18503567" y="13286477"/>
                      <a:ext cx="1368000" cy="5920502"/>
                    </a:xfrm>
                    <a:prstGeom prst="rect">
                      <a:avLst/>
                    </a:prstGeom>
                    <a:blipFill>
                      <a:blip r:embed="rId21"/>
                      <a:stretch>
                        <a:fillRect/>
                      </a:stretch>
                    </a:blipFill>
                    <a:ln w="50800">
                      <a:solidFill>
                        <a:schemeClr val="bg2">
                          <a:lumMod val="10000"/>
                        </a:schemeClr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mc:AlternateContent xmlns:mc="http://schemas.openxmlformats.org/markup-compatibility/2006" xmlns:a14="http://schemas.microsoft.com/office/drawing/2010/main">
              <mc:Choice Requires="a14">
                <p:sp>
                  <p:nvSpPr>
                    <p:cNvPr id="228" name="Rectangle 227">
                      <a:extLst>
                        <a:ext uri="{FF2B5EF4-FFF2-40B4-BE49-F238E27FC236}">
                          <a16:creationId xmlns:a16="http://schemas.microsoft.com/office/drawing/2014/main" id="{5EBF1188-F963-0ED9-D2DB-B52239FFC42A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9879341" y="15562728"/>
                      <a:ext cx="1980000" cy="1368000"/>
                    </a:xfrm>
                    <a:prstGeom prst="rect">
                      <a:avLst/>
                    </a:prstGeom>
                    <a:solidFill>
                      <a:schemeClr val="bg2">
                        <a:lumMod val="90000"/>
                      </a:schemeClr>
                    </a:solidFill>
                    <a:ln w="50800">
                      <a:solidFill>
                        <a:schemeClr val="bg2">
                          <a:lumMod val="1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vert="vert270" rtlCol="0" anchor="ctr"/>
                    <a:lstStyle/>
                    <a:p>
                      <a:pPr algn="ctr"/>
                      <a14:m>
                        <m:oMathPara xmlns:m="http://schemas.openxmlformats.org/officeDocument/2006/math">
                          <m:oMathParaPr>
                            <m:jc m:val="center"/>
                          </m:oMathParaPr>
                          <m:oMath xmlns:m="http://schemas.openxmlformats.org/officeDocument/2006/math">
                            <m:sSub>
                              <m:sSubPr>
                                <m:ctrlP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𝑽</m:t>
                                </m:r>
                              </m:e>
                              <m:sub>
                                <m:r>
                                  <a:rPr lang="en-US" sz="4400" b="1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𝒀</m:t>
                                </m:r>
                              </m:sub>
                            </m:sSub>
                          </m:oMath>
                        </m:oMathPara>
                      </a14:m>
                      <a:endParaRPr lang="en-US" sz="44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mc:Choice>
              <mc:Fallback xmlns="">
                <p:sp>
                  <p:nvSpPr>
                    <p:cNvPr id="228" name="Rectangle 227">
                      <a:extLst>
                        <a:ext uri="{FF2B5EF4-FFF2-40B4-BE49-F238E27FC236}">
                          <a16:creationId xmlns:a16="http://schemas.microsoft.com/office/drawing/2014/main" id="{5EBF1188-F963-0ED9-D2DB-B52239FFC42A}"/>
                        </a:ext>
                      </a:extLst>
                    </p:cNvPr>
                    <p:cNvSpPr>
                      <a:spLocks noRot="1" noChangeAspect="1" noMove="1" noResize="1" noEditPoints="1" noAdjustHandles="1" noChangeArrowheads="1" noChangeShapeType="1" noTextEdit="1"/>
                    </p:cNvSpPr>
                    <p:nvPr/>
                  </p:nvSpPr>
                  <p:spPr>
                    <a:xfrm rot="5400000">
                      <a:off x="19879341" y="15562728"/>
                      <a:ext cx="1980000" cy="1368000"/>
                    </a:xfrm>
                    <a:prstGeom prst="rect">
                      <a:avLst/>
                    </a:prstGeom>
                    <a:blipFill>
                      <a:blip r:embed="rId22"/>
                      <a:stretch>
                        <a:fillRect/>
                      </a:stretch>
                    </a:blipFill>
                    <a:ln w="50800">
                      <a:solidFill>
                        <a:schemeClr val="bg2">
                          <a:lumMod val="10000"/>
                        </a:schemeClr>
                      </a:solidFill>
                    </a:ln>
                  </p:spPr>
                  <p:txBody>
                    <a:bodyPr/>
                    <a:lstStyle/>
                    <a:p>
                      <a:r>
                        <a:rPr lang="en-US">
                          <a:noFill/>
                        </a:rPr>
                        <a:t> </a:t>
                      </a:r>
                    </a:p>
                  </p:txBody>
                </p:sp>
              </mc:Fallback>
            </mc:AlternateContent>
            <p:sp>
              <p:nvSpPr>
                <p:cNvPr id="229" name="TextBox 228">
                  <a:extLst>
                    <a:ext uri="{FF2B5EF4-FFF2-40B4-BE49-F238E27FC236}">
                      <a16:creationId xmlns:a16="http://schemas.microsoft.com/office/drawing/2014/main" id="{D25F8760-EBC1-3389-88C4-B2A6C1C5A882}"/>
                    </a:ext>
                  </a:extLst>
                </p:cNvPr>
                <p:cNvSpPr txBox="1"/>
                <p:nvPr/>
              </p:nvSpPr>
              <p:spPr>
                <a:xfrm>
                  <a:off x="21513584" y="14425731"/>
                  <a:ext cx="463588" cy="76944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4400" b="1" dirty="0"/>
                    <a:t>T</a:t>
                  </a:r>
                </a:p>
              </p:txBody>
            </p:sp>
          </p:grp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3DF1D780-490E-CCDB-7DA8-1C8952C78678}"/>
                  </a:ext>
                </a:extLst>
              </p:cNvPr>
              <p:cNvGrpSpPr/>
              <p:nvPr/>
            </p:nvGrpSpPr>
            <p:grpSpPr>
              <a:xfrm>
                <a:off x="25818190" y="12930882"/>
                <a:ext cx="3473605" cy="6186121"/>
                <a:chOff x="25818190" y="12930882"/>
                <a:chExt cx="3473605" cy="6186121"/>
              </a:xfrm>
            </p:grpSpPr>
            <p:grpSp>
              <p:nvGrpSpPr>
                <p:cNvPr id="230" name="Group 229">
                  <a:extLst>
                    <a:ext uri="{FF2B5EF4-FFF2-40B4-BE49-F238E27FC236}">
                      <a16:creationId xmlns:a16="http://schemas.microsoft.com/office/drawing/2014/main" id="{B21B0250-30FC-B332-F4BC-5167F7C513BE}"/>
                    </a:ext>
                  </a:extLst>
                </p:cNvPr>
                <p:cNvGrpSpPr/>
                <p:nvPr/>
              </p:nvGrpSpPr>
              <p:grpSpPr>
                <a:xfrm>
                  <a:off x="25818190" y="12930882"/>
                  <a:ext cx="3473605" cy="2918279"/>
                  <a:chOff x="22677422" y="12891126"/>
                  <a:chExt cx="3473605" cy="2918279"/>
                </a:xfrm>
              </p:grpSpPr>
              <mc:AlternateContent xmlns:mc="http://schemas.openxmlformats.org/markup-compatibility/2006">
                <mc:Choice xmlns:a14="http://schemas.microsoft.com/office/drawing/2010/main" Requires="a14">
                  <p:sp>
                    <p:nvSpPr>
                      <p:cNvPr id="231" name="Rectangle 230">
                        <a:extLst>
                          <a:ext uri="{FF2B5EF4-FFF2-40B4-BE49-F238E27FC236}">
                            <a16:creationId xmlns:a16="http://schemas.microsoft.com/office/drawing/2014/main" id="{1005E712-6125-8465-A8B9-39333C70AA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677422" y="13614842"/>
                        <a:ext cx="1368000" cy="2194563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ln w="50800">
                        <a:solidFill>
                          <a:schemeClr val="accent1">
                            <a:lumMod val="5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4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𝑼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𝑪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𝑩</m:t>
                                      </m:r>
                                    </m:sub>
                                  </m:sSub>
                                </m:sub>
                              </m:sSub>
                            </m:oMath>
                          </m:oMathPara>
                        </a14:m>
                        <a:endParaRPr lang="en-US" sz="4400" b="1" i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>
                  <p:sp>
                    <p:nvSpPr>
                      <p:cNvPr id="231" name="Rectangle 230">
                        <a:extLst>
                          <a:ext uri="{FF2B5EF4-FFF2-40B4-BE49-F238E27FC236}">
                            <a16:creationId xmlns:a16="http://schemas.microsoft.com/office/drawing/2014/main" id="{1005E712-6125-8465-A8B9-39333C70AA8C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2677422" y="13614842"/>
                        <a:ext cx="1368000" cy="2194563"/>
                      </a:xfrm>
                      <a:prstGeom prst="rect">
                        <a:avLst/>
                      </a:prstGeom>
                      <a:blipFill>
                        <a:blip r:embed="rId23"/>
                        <a:stretch>
                          <a:fillRect l="-885"/>
                        </a:stretch>
                      </a:blipFill>
                      <a:ln w="50800">
                        <a:solidFill>
                          <a:schemeClr val="accent1">
                            <a:lumMod val="50000"/>
                          </a:schemeClr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>
                <mc:Choice xmlns:a14="http://schemas.microsoft.com/office/drawing/2010/main" Requires="a14">
                  <p:sp>
                    <p:nvSpPr>
                      <p:cNvPr id="232" name="Rectangle 231">
                        <a:extLst>
                          <a:ext uri="{FF2B5EF4-FFF2-40B4-BE49-F238E27FC236}">
                            <a16:creationId xmlns:a16="http://schemas.microsoft.com/office/drawing/2014/main" id="{81090BF8-F8F6-1FE4-2E8F-1C6807205E1A}"/>
                          </a:ext>
                        </a:extLst>
                      </p:cNvPr>
                      <p:cNvSpPr/>
                      <p:nvPr/>
                    </p:nvSpPr>
                    <p:spPr>
                      <a:xfrm rot="5400000">
                        <a:off x="24053196" y="14028123"/>
                        <a:ext cx="1980000" cy="1368000"/>
                      </a:xfrm>
                      <a:prstGeom prst="rect">
                        <a:avLst/>
                      </a:prstGeom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ln w="50800">
                        <a:solidFill>
                          <a:schemeClr val="accent1">
                            <a:lumMod val="5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vert="vert27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4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𝑪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𝑩</m:t>
                                      </m:r>
                                    </m:sub>
                                  </m:sSub>
                                </m:sub>
                              </m:sSub>
                            </m:oMath>
                          </m:oMathPara>
                        </a14:m>
                        <a:endParaRPr lang="en-US" sz="4400" b="1" i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>
                  <p:sp>
                    <p:nvSpPr>
                      <p:cNvPr id="232" name="Rectangle 231">
                        <a:extLst>
                          <a:ext uri="{FF2B5EF4-FFF2-40B4-BE49-F238E27FC236}">
                            <a16:creationId xmlns:a16="http://schemas.microsoft.com/office/drawing/2014/main" id="{81090BF8-F8F6-1FE4-2E8F-1C6807205E1A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 rot="5400000">
                        <a:off x="24053196" y="14028123"/>
                        <a:ext cx="1980000" cy="1368000"/>
                      </a:xfrm>
                      <a:prstGeom prst="rect">
                        <a:avLst/>
                      </a:prstGeom>
                      <a:blipFill>
                        <a:blip r:embed="rId24"/>
                        <a:stretch>
                          <a:fillRect/>
                        </a:stretch>
                      </a:blipFill>
                      <a:ln w="50800">
                        <a:solidFill>
                          <a:schemeClr val="accent1">
                            <a:lumMod val="50000"/>
                          </a:schemeClr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233" name="TextBox 232">
                    <a:extLst>
                      <a:ext uri="{FF2B5EF4-FFF2-40B4-BE49-F238E27FC236}">
                        <a16:creationId xmlns:a16="http://schemas.microsoft.com/office/drawing/2014/main" id="{88DE5B23-14D9-00ED-A3A9-2DF82918F97E}"/>
                      </a:ext>
                    </a:extLst>
                  </p:cNvPr>
                  <p:cNvSpPr txBox="1"/>
                  <p:nvPr/>
                </p:nvSpPr>
                <p:spPr>
                  <a:xfrm>
                    <a:off x="25687439" y="12891126"/>
                    <a:ext cx="463588" cy="76944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400" b="1" dirty="0"/>
                      <a:t>T</a:t>
                    </a:r>
                  </a:p>
                </p:txBody>
              </p:sp>
            </p:grpSp>
            <p:grpSp>
              <p:nvGrpSpPr>
                <p:cNvPr id="234" name="Group 233">
                  <a:extLst>
                    <a:ext uri="{FF2B5EF4-FFF2-40B4-BE49-F238E27FC236}">
                      <a16:creationId xmlns:a16="http://schemas.microsoft.com/office/drawing/2014/main" id="{3881EF74-4CCF-EA3D-418E-555E137C4CBF}"/>
                    </a:ext>
                  </a:extLst>
                </p:cNvPr>
                <p:cNvGrpSpPr/>
                <p:nvPr/>
              </p:nvGrpSpPr>
              <p:grpSpPr>
                <a:xfrm>
                  <a:off x="25834670" y="16131201"/>
                  <a:ext cx="3440645" cy="2985802"/>
                  <a:chOff x="22710382" y="16091445"/>
                  <a:chExt cx="3440645" cy="2985802"/>
                </a:xfrm>
              </p:grpSpPr>
              <mc:AlternateContent xmlns:mc="http://schemas.openxmlformats.org/markup-compatibility/2006">
                <mc:Choice xmlns:a14="http://schemas.microsoft.com/office/drawing/2010/main" Requires="a14">
                  <p:sp>
                    <p:nvSpPr>
                      <p:cNvPr id="235" name="Rectangle 234">
                        <a:extLst>
                          <a:ext uri="{FF2B5EF4-FFF2-40B4-BE49-F238E27FC236}">
                            <a16:creationId xmlns:a16="http://schemas.microsoft.com/office/drawing/2014/main" id="{340FF88F-17C9-B886-3E96-D5280E8758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710382" y="16882685"/>
                        <a:ext cx="1368000" cy="2194562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ln w="50800">
                        <a:solidFill>
                          <a:schemeClr val="accent2">
                            <a:lumMod val="5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4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𝑼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𝑪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𝑹</m:t>
                                      </m:r>
                                    </m:sub>
                                  </m:sSub>
                                </m:sub>
                              </m:sSub>
                            </m:oMath>
                          </m:oMathPara>
                        </a14:m>
                        <a:endParaRPr lang="en-US" sz="4400" b="1" i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>
                  <p:sp>
                    <p:nvSpPr>
                      <p:cNvPr id="235" name="Rectangle 234">
                        <a:extLst>
                          <a:ext uri="{FF2B5EF4-FFF2-40B4-BE49-F238E27FC236}">
                            <a16:creationId xmlns:a16="http://schemas.microsoft.com/office/drawing/2014/main" id="{340FF88F-17C9-B886-3E96-D5280E87587E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>
                        <a:off x="22710382" y="16882685"/>
                        <a:ext cx="1368000" cy="2194562"/>
                      </a:xfrm>
                      <a:prstGeom prst="rect">
                        <a:avLst/>
                      </a:prstGeom>
                      <a:blipFill>
                        <a:blip r:embed="rId25"/>
                        <a:stretch>
                          <a:fillRect l="-885"/>
                        </a:stretch>
                      </a:blipFill>
                      <a:ln w="50800">
                        <a:solidFill>
                          <a:schemeClr val="accent2">
                            <a:lumMod val="50000"/>
                          </a:schemeClr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mc:AlternateContent xmlns:mc="http://schemas.openxmlformats.org/markup-compatibility/2006">
                <mc:Choice xmlns:a14="http://schemas.microsoft.com/office/drawing/2010/main" Requires="a14">
                  <p:sp>
                    <p:nvSpPr>
                      <p:cNvPr id="236" name="Rectangle 235">
                        <a:extLst>
                          <a:ext uri="{FF2B5EF4-FFF2-40B4-BE49-F238E27FC236}">
                            <a16:creationId xmlns:a16="http://schemas.microsoft.com/office/drawing/2014/main" id="{CAFB7B68-982A-8D6F-47D3-F9A450DD9409}"/>
                          </a:ext>
                        </a:extLst>
                      </p:cNvPr>
                      <p:cNvSpPr/>
                      <p:nvPr/>
                    </p:nvSpPr>
                    <p:spPr>
                      <a:xfrm rot="5400000">
                        <a:off x="24053196" y="17291446"/>
                        <a:ext cx="1980000" cy="1368000"/>
                      </a:xfrm>
                      <a:prstGeom prst="rect">
                        <a:avLst/>
                      </a:prstGeom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ln w="50800">
                        <a:solidFill>
                          <a:schemeClr val="accent2">
                            <a:lumMod val="50000"/>
                          </a:schemeClr>
                        </a:solidFill>
                      </a:ln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vert="vert270" rtlCol="0" anchor="ctr"/>
                      <a:lstStyle/>
                      <a:p>
                        <a:pPr algn="ctr"/>
                        <a14:m>
                          <m:oMathPara xmlns:m="http://schemas.openxmlformats.org/officeDocument/2006/math">
                            <m:oMathParaPr>
                              <m:jc m:val="centerGroup"/>
                            </m:oMathParaPr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4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44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𝑪</m:t>
                                      </m:r>
                                    </m:e>
                                    <m:sub>
                                      <m:r>
                                        <a:rPr lang="en-US" sz="44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𝑹</m:t>
                                      </m:r>
                                    </m:sub>
                                  </m:sSub>
                                </m:sub>
                              </m:sSub>
                            </m:oMath>
                          </m:oMathPara>
                        </a14:m>
                        <a:endParaRPr lang="en-US" sz="4400" b="1" i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mc:Choice>
                <mc:Fallback>
                  <p:sp>
                    <p:nvSpPr>
                      <p:cNvPr id="236" name="Rectangle 235">
                        <a:extLst>
                          <a:ext uri="{FF2B5EF4-FFF2-40B4-BE49-F238E27FC236}">
                            <a16:creationId xmlns:a16="http://schemas.microsoft.com/office/drawing/2014/main" id="{CAFB7B68-982A-8D6F-47D3-F9A450DD9409}"/>
                          </a:ext>
                        </a:extLst>
                      </p:cNvPr>
                      <p:cNvSpPr>
                        <a:spLocks noRot="1" noChangeAspect="1" noMove="1" noResize="1" noEditPoints="1" noAdjustHandles="1" noChangeArrowheads="1" noChangeShapeType="1" noTextEdit="1"/>
                      </p:cNvSpPr>
                      <p:nvPr/>
                    </p:nvSpPr>
                    <p:spPr>
                      <a:xfrm rot="5400000">
                        <a:off x="24053196" y="17291446"/>
                        <a:ext cx="1980000" cy="1368000"/>
                      </a:xfrm>
                      <a:prstGeom prst="rect">
                        <a:avLst/>
                      </a:prstGeom>
                      <a:blipFill>
                        <a:blip r:embed="rId26"/>
                        <a:stretch>
                          <a:fillRect/>
                        </a:stretch>
                      </a:blipFill>
                      <a:ln w="50800">
                        <a:solidFill>
                          <a:schemeClr val="accent2">
                            <a:lumMod val="50000"/>
                          </a:schemeClr>
                        </a:solidFill>
                      </a:ln>
                    </p:spPr>
                    <p:txBody>
                      <a:bodyPr/>
                      <a:lstStyle/>
                      <a:p>
                        <a:r>
                          <a:rPr lang="en-US">
                            <a:noFill/>
                          </a:rPr>
                          <a:t> </a:t>
                        </a:r>
                      </a:p>
                    </p:txBody>
                  </p:sp>
                </mc:Fallback>
              </mc:AlternateContent>
              <p:sp>
                <p:nvSpPr>
                  <p:cNvPr id="237" name="TextBox 236">
                    <a:extLst>
                      <a:ext uri="{FF2B5EF4-FFF2-40B4-BE49-F238E27FC236}">
                        <a16:creationId xmlns:a16="http://schemas.microsoft.com/office/drawing/2014/main" id="{72EE7D8E-7B82-9E0E-6B3C-C5FBB07C65D5}"/>
                      </a:ext>
                    </a:extLst>
                  </p:cNvPr>
                  <p:cNvSpPr txBox="1"/>
                  <p:nvPr/>
                </p:nvSpPr>
                <p:spPr>
                  <a:xfrm>
                    <a:off x="25687439" y="16091445"/>
                    <a:ext cx="463588" cy="76944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sz="4400" b="1" dirty="0"/>
                      <a:t>T</a:t>
                    </a:r>
                  </a:p>
                </p:txBody>
              </p:sp>
            </p:grpSp>
          </p:grpSp>
        </p:grpSp>
        <p:sp>
          <p:nvSpPr>
            <p:cNvPr id="238" name="TextBox 237">
              <a:extLst>
                <a:ext uri="{FF2B5EF4-FFF2-40B4-BE49-F238E27FC236}">
                  <a16:creationId xmlns:a16="http://schemas.microsoft.com/office/drawing/2014/main" id="{497E915E-316B-FF6B-F24F-073A221243EF}"/>
                </a:ext>
              </a:extLst>
            </p:cNvPr>
            <p:cNvSpPr txBox="1"/>
            <p:nvPr/>
          </p:nvSpPr>
          <p:spPr>
            <a:xfrm>
              <a:off x="3404769" y="12164772"/>
              <a:ext cx="514464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/>
                <a:t>Encoded Image</a:t>
              </a:r>
            </a:p>
          </p:txBody>
        </p:sp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57E88D89-0AD4-BB03-605E-1EAD62FA7894}"/>
                </a:ext>
              </a:extLst>
            </p:cNvPr>
            <p:cNvSpPr txBox="1"/>
            <p:nvPr/>
          </p:nvSpPr>
          <p:spPr>
            <a:xfrm>
              <a:off x="12091715" y="11563204"/>
              <a:ext cx="31545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b="1" dirty="0"/>
                <a:t>Components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E3A55F32-269F-3A52-10A4-95FDA8BEDC4F}"/>
                </a:ext>
              </a:extLst>
            </p:cNvPr>
            <p:cNvSpPr txBox="1"/>
            <p:nvPr/>
          </p:nvSpPr>
          <p:spPr>
            <a:xfrm>
              <a:off x="12209376" y="16335118"/>
              <a:ext cx="2934073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400" b="1" dirty="0"/>
                <a:t>Coefficients</a:t>
              </a:r>
            </a:p>
          </p:txBody>
        </p: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417F33F2-F09A-C4A0-BE61-335C449C98CE}"/>
                </a:ext>
              </a:extLst>
            </p:cNvPr>
            <p:cNvGrpSpPr/>
            <p:nvPr/>
          </p:nvGrpSpPr>
          <p:grpSpPr>
            <a:xfrm>
              <a:off x="11322810" y="12441098"/>
              <a:ext cx="7458503" cy="7171725"/>
              <a:chOff x="11487744" y="12742351"/>
              <a:chExt cx="7458503" cy="7171725"/>
            </a:xfrm>
          </p:grpSpPr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61E9FA40-E922-D2DD-5392-824F48BCF5AE}"/>
                  </a:ext>
                </a:extLst>
              </p:cNvPr>
              <p:cNvGrpSpPr/>
              <p:nvPr/>
            </p:nvGrpSpPr>
            <p:grpSpPr>
              <a:xfrm>
                <a:off x="11487744" y="12743310"/>
                <a:ext cx="4631381" cy="3354897"/>
                <a:chOff x="5031277" y="12917527"/>
                <a:chExt cx="4631381" cy="3354897"/>
              </a:xfrm>
            </p:grpSpPr>
            <p:pic>
              <p:nvPicPr>
                <p:cNvPr id="208" name="Picture 207">
                  <a:extLst>
                    <a:ext uri="{FF2B5EF4-FFF2-40B4-BE49-F238E27FC236}">
                      <a16:creationId xmlns:a16="http://schemas.microsoft.com/office/drawing/2014/main" id="{48F69FC5-7C2B-A787-68D3-52C1AD2AF4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7"/>
                <a:stretch>
                  <a:fillRect/>
                </a:stretch>
              </p:blipFill>
              <p:spPr>
                <a:xfrm>
                  <a:off x="5031277" y="12917527"/>
                  <a:ext cx="3784235" cy="2520000"/>
                </a:xfrm>
                <a:prstGeom prst="rect">
                  <a:avLst/>
                </a:prstGeom>
              </p:spPr>
            </p:pic>
            <p:pic>
              <p:nvPicPr>
                <p:cNvPr id="209" name="Picture 208">
                  <a:extLst>
                    <a:ext uri="{FF2B5EF4-FFF2-40B4-BE49-F238E27FC236}">
                      <a16:creationId xmlns:a16="http://schemas.microsoft.com/office/drawing/2014/main" id="{D107E21F-3FAC-0BC7-B313-6B76611914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8"/>
                <a:stretch>
                  <a:fillRect/>
                </a:stretch>
              </p:blipFill>
              <p:spPr>
                <a:xfrm>
                  <a:off x="5315700" y="13195826"/>
                  <a:ext cx="3784235" cy="2520000"/>
                </a:xfrm>
                <a:prstGeom prst="rect">
                  <a:avLst/>
                </a:prstGeom>
              </p:spPr>
            </p:pic>
            <p:pic>
              <p:nvPicPr>
                <p:cNvPr id="210" name="Picture 209">
                  <a:extLst>
                    <a:ext uri="{FF2B5EF4-FFF2-40B4-BE49-F238E27FC236}">
                      <a16:creationId xmlns:a16="http://schemas.microsoft.com/office/drawing/2014/main" id="{585B80AC-A9AC-0DAC-4CFF-4A063DBA4D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9"/>
                <a:stretch>
                  <a:fillRect/>
                </a:stretch>
              </p:blipFill>
              <p:spPr>
                <a:xfrm>
                  <a:off x="5600123" y="13474125"/>
                  <a:ext cx="3784235" cy="2520000"/>
                </a:xfrm>
                <a:prstGeom prst="rect">
                  <a:avLst/>
                </a:prstGeom>
              </p:spPr>
            </p:pic>
            <p:pic>
              <p:nvPicPr>
                <p:cNvPr id="211" name="Picture 210">
                  <a:extLst>
                    <a:ext uri="{FF2B5EF4-FFF2-40B4-BE49-F238E27FC236}">
                      <a16:creationId xmlns:a16="http://schemas.microsoft.com/office/drawing/2014/main" id="{F9B0C6DA-B8C1-E6C6-B446-97875BF5B8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0"/>
                <a:stretch>
                  <a:fillRect/>
                </a:stretch>
              </p:blipFill>
              <p:spPr>
                <a:xfrm>
                  <a:off x="5878423" y="13752424"/>
                  <a:ext cx="3784235" cy="2520000"/>
                </a:xfrm>
                <a:prstGeom prst="rect">
                  <a:avLst/>
                </a:prstGeom>
              </p:spPr>
            </p:pic>
          </p:grpSp>
          <p:grpSp>
            <p:nvGrpSpPr>
              <p:cNvPr id="212" name="Group 211">
                <a:extLst>
                  <a:ext uri="{FF2B5EF4-FFF2-40B4-BE49-F238E27FC236}">
                    <a16:creationId xmlns:a16="http://schemas.microsoft.com/office/drawing/2014/main" id="{6C67E708-6A31-AD63-DC40-26A9834A42C7}"/>
                  </a:ext>
                </a:extLst>
              </p:cNvPr>
              <p:cNvGrpSpPr/>
              <p:nvPr/>
            </p:nvGrpSpPr>
            <p:grpSpPr>
              <a:xfrm>
                <a:off x="12605257" y="17517721"/>
                <a:ext cx="2396355" cy="2396355"/>
                <a:chOff x="11711300" y="13597770"/>
                <a:chExt cx="2396355" cy="2396355"/>
              </a:xfrm>
            </p:grpSpPr>
            <p:pic>
              <p:nvPicPr>
                <p:cNvPr id="213" name="Picture 212">
                  <a:extLst>
                    <a:ext uri="{FF2B5EF4-FFF2-40B4-BE49-F238E27FC236}">
                      <a16:creationId xmlns:a16="http://schemas.microsoft.com/office/drawing/2014/main" id="{5BFE931B-8394-6AAF-4912-B4C5587F56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1711300" y="13597770"/>
                  <a:ext cx="1800000" cy="1800000"/>
                </a:xfrm>
                <a:prstGeom prst="rect">
                  <a:avLst/>
                </a:prstGeom>
              </p:spPr>
            </p:pic>
            <p:pic>
              <p:nvPicPr>
                <p:cNvPr id="214" name="Picture 213">
                  <a:extLst>
                    <a:ext uri="{FF2B5EF4-FFF2-40B4-BE49-F238E27FC236}">
                      <a16:creationId xmlns:a16="http://schemas.microsoft.com/office/drawing/2014/main" id="{0A30428A-CE76-5A6E-B020-83625CB023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11910085" y="13796555"/>
                  <a:ext cx="1800000" cy="1800000"/>
                </a:xfrm>
                <a:prstGeom prst="rect">
                  <a:avLst/>
                </a:prstGeom>
              </p:spPr>
            </p:pic>
            <p:pic>
              <p:nvPicPr>
                <p:cNvPr id="215" name="Picture 214">
                  <a:extLst>
                    <a:ext uri="{FF2B5EF4-FFF2-40B4-BE49-F238E27FC236}">
                      <a16:creationId xmlns:a16="http://schemas.microsoft.com/office/drawing/2014/main" id="{D2D818D2-7830-56BF-1C4E-FD860A42D7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3"/>
                <a:stretch>
                  <a:fillRect/>
                </a:stretch>
              </p:blipFill>
              <p:spPr>
                <a:xfrm>
                  <a:off x="12108870" y="13995340"/>
                  <a:ext cx="1800000" cy="1800000"/>
                </a:xfrm>
                <a:prstGeom prst="rect">
                  <a:avLst/>
                </a:prstGeom>
              </p:spPr>
            </p:pic>
            <p:pic>
              <p:nvPicPr>
                <p:cNvPr id="216" name="Picture 215">
                  <a:extLst>
                    <a:ext uri="{FF2B5EF4-FFF2-40B4-BE49-F238E27FC236}">
                      <a16:creationId xmlns:a16="http://schemas.microsoft.com/office/drawing/2014/main" id="{2630C525-98C9-09BD-F54B-4420B1B2F1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4"/>
                <a:stretch>
                  <a:fillRect/>
                </a:stretch>
              </p:blipFill>
              <p:spPr>
                <a:xfrm>
                  <a:off x="12307655" y="14194125"/>
                  <a:ext cx="1800000" cy="1800000"/>
                </a:xfrm>
                <a:prstGeom prst="rect">
                  <a:avLst/>
                </a:prstGeom>
              </p:spPr>
            </p:pic>
          </p:grpSp>
          <p:grpSp>
            <p:nvGrpSpPr>
              <p:cNvPr id="289" name="Group 288">
                <a:extLst>
                  <a:ext uri="{FF2B5EF4-FFF2-40B4-BE49-F238E27FC236}">
                    <a16:creationId xmlns:a16="http://schemas.microsoft.com/office/drawing/2014/main" id="{4CE40EBB-5CAB-8D0A-9E76-F58CE81B6279}"/>
                  </a:ext>
                </a:extLst>
              </p:cNvPr>
              <p:cNvGrpSpPr/>
              <p:nvPr/>
            </p:nvGrpSpPr>
            <p:grpSpPr>
              <a:xfrm>
                <a:off x="16696315" y="12742351"/>
                <a:ext cx="2249932" cy="2949673"/>
                <a:chOff x="22991666" y="21006177"/>
                <a:chExt cx="2249932" cy="2949673"/>
              </a:xfrm>
            </p:grpSpPr>
            <p:grpSp>
              <p:nvGrpSpPr>
                <p:cNvPr id="261" name="Group 260">
                  <a:extLst>
                    <a:ext uri="{FF2B5EF4-FFF2-40B4-BE49-F238E27FC236}">
                      <a16:creationId xmlns:a16="http://schemas.microsoft.com/office/drawing/2014/main" id="{18C6F9C9-005A-6E29-03CE-A4FA8BA02C4D}"/>
                    </a:ext>
                  </a:extLst>
                </p:cNvPr>
                <p:cNvGrpSpPr/>
                <p:nvPr/>
              </p:nvGrpSpPr>
              <p:grpSpPr>
                <a:xfrm>
                  <a:off x="22991666" y="21006177"/>
                  <a:ext cx="2249932" cy="1617813"/>
                  <a:chOff x="15073643" y="17499190"/>
                  <a:chExt cx="2249932" cy="1617813"/>
                </a:xfrm>
              </p:grpSpPr>
              <p:pic>
                <p:nvPicPr>
                  <p:cNvPr id="252" name="Picture 251">
                    <a:extLst>
                      <a:ext uri="{FF2B5EF4-FFF2-40B4-BE49-F238E27FC236}">
                        <a16:creationId xmlns:a16="http://schemas.microsoft.com/office/drawing/2014/main" id="{DADF1743-F51B-C803-43BA-BA07D77D07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5"/>
                  <a:stretch>
                    <a:fillRect/>
                  </a:stretch>
                </p:blipFill>
                <p:spPr>
                  <a:xfrm>
                    <a:off x="15073643" y="17499190"/>
                    <a:ext cx="1892119" cy="1260000"/>
                  </a:xfrm>
                  <a:prstGeom prst="rect">
                    <a:avLst/>
                  </a:prstGeom>
                </p:spPr>
              </p:pic>
              <p:pic>
                <p:nvPicPr>
                  <p:cNvPr id="248" name="Picture 247">
                    <a:extLst>
                      <a:ext uri="{FF2B5EF4-FFF2-40B4-BE49-F238E27FC236}">
                        <a16:creationId xmlns:a16="http://schemas.microsoft.com/office/drawing/2014/main" id="{9FAF7D07-AEB4-A15C-9D0A-A6E34FCBC1F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6"/>
                  <a:stretch>
                    <a:fillRect/>
                  </a:stretch>
                </p:blipFill>
                <p:spPr>
                  <a:xfrm>
                    <a:off x="15192914" y="17618461"/>
                    <a:ext cx="1892119" cy="1260000"/>
                  </a:xfrm>
                  <a:prstGeom prst="rect">
                    <a:avLst/>
                  </a:prstGeom>
                </p:spPr>
              </p:pic>
              <p:pic>
                <p:nvPicPr>
                  <p:cNvPr id="250" name="Picture 249">
                    <a:extLst>
                      <a:ext uri="{FF2B5EF4-FFF2-40B4-BE49-F238E27FC236}">
                        <a16:creationId xmlns:a16="http://schemas.microsoft.com/office/drawing/2014/main" id="{4038FF7B-79A8-865F-1EDB-7AA2BF575C0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7"/>
                  <a:stretch>
                    <a:fillRect/>
                  </a:stretch>
                </p:blipFill>
                <p:spPr>
                  <a:xfrm>
                    <a:off x="15312185" y="17737732"/>
                    <a:ext cx="1892119" cy="1260000"/>
                  </a:xfrm>
                  <a:prstGeom prst="rect">
                    <a:avLst/>
                  </a:prstGeom>
                </p:spPr>
              </p:pic>
              <p:pic>
                <p:nvPicPr>
                  <p:cNvPr id="246" name="Picture 245">
                    <a:extLst>
                      <a:ext uri="{FF2B5EF4-FFF2-40B4-BE49-F238E27FC236}">
                        <a16:creationId xmlns:a16="http://schemas.microsoft.com/office/drawing/2014/main" id="{F2A0CE73-5D8E-3ED3-FF8A-BDE9897FE9C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8"/>
                  <a:stretch>
                    <a:fillRect/>
                  </a:stretch>
                </p:blipFill>
                <p:spPr>
                  <a:xfrm>
                    <a:off x="15431456" y="17857003"/>
                    <a:ext cx="1892119" cy="12600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87" name="Group 286">
                  <a:extLst>
                    <a:ext uri="{FF2B5EF4-FFF2-40B4-BE49-F238E27FC236}">
                      <a16:creationId xmlns:a16="http://schemas.microsoft.com/office/drawing/2014/main" id="{BF2DF2A5-6CB6-14D5-F2E6-BD45A4E76B29}"/>
                    </a:ext>
                  </a:extLst>
                </p:cNvPr>
                <p:cNvGrpSpPr/>
                <p:nvPr/>
              </p:nvGrpSpPr>
              <p:grpSpPr>
                <a:xfrm>
                  <a:off x="23577729" y="22878043"/>
                  <a:ext cx="1077807" cy="1077807"/>
                  <a:chOff x="17835173" y="13632615"/>
                  <a:chExt cx="1077807" cy="1077807"/>
                </a:xfrm>
              </p:grpSpPr>
              <p:pic>
                <p:nvPicPr>
                  <p:cNvPr id="272" name="Picture 271">
                    <a:extLst>
                      <a:ext uri="{FF2B5EF4-FFF2-40B4-BE49-F238E27FC236}">
                        <a16:creationId xmlns:a16="http://schemas.microsoft.com/office/drawing/2014/main" id="{BEE1B473-6F45-6DC9-0D69-F0EF4DFFE42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9"/>
                  <a:stretch>
                    <a:fillRect/>
                  </a:stretch>
                </p:blipFill>
                <p:spPr>
                  <a:xfrm>
                    <a:off x="17835173" y="13632615"/>
                    <a:ext cx="900000" cy="900000"/>
                  </a:xfrm>
                  <a:prstGeom prst="rect">
                    <a:avLst/>
                  </a:prstGeom>
                </p:spPr>
              </p:pic>
              <p:pic>
                <p:nvPicPr>
                  <p:cNvPr id="278" name="Picture 277">
                    <a:extLst>
                      <a:ext uri="{FF2B5EF4-FFF2-40B4-BE49-F238E27FC236}">
                        <a16:creationId xmlns:a16="http://schemas.microsoft.com/office/drawing/2014/main" id="{F3298299-9FB0-CEEA-7268-AD14F9F024C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0"/>
                  <a:stretch>
                    <a:fillRect/>
                  </a:stretch>
                </p:blipFill>
                <p:spPr>
                  <a:xfrm>
                    <a:off x="17894442" y="13691884"/>
                    <a:ext cx="900000" cy="900000"/>
                  </a:xfrm>
                  <a:prstGeom prst="rect">
                    <a:avLst/>
                  </a:prstGeom>
                </p:spPr>
              </p:pic>
              <p:pic>
                <p:nvPicPr>
                  <p:cNvPr id="274" name="Picture 273">
                    <a:extLst>
                      <a:ext uri="{FF2B5EF4-FFF2-40B4-BE49-F238E27FC236}">
                        <a16:creationId xmlns:a16="http://schemas.microsoft.com/office/drawing/2014/main" id="{610C873B-B84A-D2AE-1ADD-0924D210A7B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1"/>
                  <a:stretch>
                    <a:fillRect/>
                  </a:stretch>
                </p:blipFill>
                <p:spPr>
                  <a:xfrm>
                    <a:off x="17953711" y="13751153"/>
                    <a:ext cx="900000" cy="900000"/>
                  </a:xfrm>
                  <a:prstGeom prst="rect">
                    <a:avLst/>
                  </a:prstGeom>
                </p:spPr>
              </p:pic>
              <p:pic>
                <p:nvPicPr>
                  <p:cNvPr id="276" name="Picture 275">
                    <a:extLst>
                      <a:ext uri="{FF2B5EF4-FFF2-40B4-BE49-F238E27FC236}">
                        <a16:creationId xmlns:a16="http://schemas.microsoft.com/office/drawing/2014/main" id="{C87E91E9-3045-6203-D880-6E0218CD0B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2"/>
                  <a:stretch>
                    <a:fillRect/>
                  </a:stretch>
                </p:blipFill>
                <p:spPr>
                  <a:xfrm>
                    <a:off x="18012980" y="13810422"/>
                    <a:ext cx="900000" cy="90000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7A5639E7-F58A-167B-8926-CDB988BD2F6C}"/>
                  </a:ext>
                </a:extLst>
              </p:cNvPr>
              <p:cNvGrpSpPr/>
              <p:nvPr/>
            </p:nvGrpSpPr>
            <p:grpSpPr>
              <a:xfrm>
                <a:off x="16694380" y="16944964"/>
                <a:ext cx="2249933" cy="2969112"/>
                <a:chOff x="26179756" y="21000955"/>
                <a:chExt cx="2249933" cy="2969112"/>
              </a:xfrm>
            </p:grpSpPr>
            <p:grpSp>
              <p:nvGrpSpPr>
                <p:cNvPr id="262" name="Group 261">
                  <a:extLst>
                    <a:ext uri="{FF2B5EF4-FFF2-40B4-BE49-F238E27FC236}">
                      <a16:creationId xmlns:a16="http://schemas.microsoft.com/office/drawing/2014/main" id="{70797505-4190-C55D-A09B-A161AC9AC873}"/>
                    </a:ext>
                  </a:extLst>
                </p:cNvPr>
                <p:cNvGrpSpPr/>
                <p:nvPr/>
              </p:nvGrpSpPr>
              <p:grpSpPr>
                <a:xfrm>
                  <a:off x="26179756" y="21000955"/>
                  <a:ext cx="2249933" cy="1613627"/>
                  <a:chOff x="6588360" y="22577561"/>
                  <a:chExt cx="2249933" cy="1613627"/>
                </a:xfrm>
              </p:grpSpPr>
              <p:pic>
                <p:nvPicPr>
                  <p:cNvPr id="260" name="Picture 259">
                    <a:extLst>
                      <a:ext uri="{FF2B5EF4-FFF2-40B4-BE49-F238E27FC236}">
                        <a16:creationId xmlns:a16="http://schemas.microsoft.com/office/drawing/2014/main" id="{19F747D4-51A8-8E85-1C2F-2A45F37CA78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3"/>
                  <a:stretch>
                    <a:fillRect/>
                  </a:stretch>
                </p:blipFill>
                <p:spPr>
                  <a:xfrm>
                    <a:off x="6588360" y="22577561"/>
                    <a:ext cx="1892119" cy="1260000"/>
                  </a:xfrm>
                  <a:prstGeom prst="rect">
                    <a:avLst/>
                  </a:prstGeom>
                </p:spPr>
              </p:pic>
              <p:pic>
                <p:nvPicPr>
                  <p:cNvPr id="258" name="Picture 257">
                    <a:extLst>
                      <a:ext uri="{FF2B5EF4-FFF2-40B4-BE49-F238E27FC236}">
                        <a16:creationId xmlns:a16="http://schemas.microsoft.com/office/drawing/2014/main" id="{BD300E5D-0353-47C4-F4C9-E8480773A29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4"/>
                  <a:stretch>
                    <a:fillRect/>
                  </a:stretch>
                </p:blipFill>
                <p:spPr>
                  <a:xfrm>
                    <a:off x="6707632" y="22692646"/>
                    <a:ext cx="1892118" cy="1260000"/>
                  </a:xfrm>
                  <a:prstGeom prst="rect">
                    <a:avLst/>
                  </a:prstGeom>
                </p:spPr>
              </p:pic>
              <p:pic>
                <p:nvPicPr>
                  <p:cNvPr id="256" name="Picture 255">
                    <a:extLst>
                      <a:ext uri="{FF2B5EF4-FFF2-40B4-BE49-F238E27FC236}">
                        <a16:creationId xmlns:a16="http://schemas.microsoft.com/office/drawing/2014/main" id="{D2792C97-60BB-4A9C-2B7F-1443AA96885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5"/>
                  <a:stretch>
                    <a:fillRect/>
                  </a:stretch>
                </p:blipFill>
                <p:spPr>
                  <a:xfrm>
                    <a:off x="6826903" y="22811917"/>
                    <a:ext cx="1892119" cy="1260000"/>
                  </a:xfrm>
                  <a:prstGeom prst="rect">
                    <a:avLst/>
                  </a:prstGeom>
                </p:spPr>
              </p:pic>
              <p:pic>
                <p:nvPicPr>
                  <p:cNvPr id="254" name="Picture 253">
                    <a:extLst>
                      <a:ext uri="{FF2B5EF4-FFF2-40B4-BE49-F238E27FC236}">
                        <a16:creationId xmlns:a16="http://schemas.microsoft.com/office/drawing/2014/main" id="{6AF4633F-4A9C-52DB-D139-DDCC60C98F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6"/>
                  <a:stretch>
                    <a:fillRect/>
                  </a:stretch>
                </p:blipFill>
                <p:spPr>
                  <a:xfrm>
                    <a:off x="6946175" y="22931188"/>
                    <a:ext cx="1892118" cy="126000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88" name="Group 287">
                  <a:extLst>
                    <a:ext uri="{FF2B5EF4-FFF2-40B4-BE49-F238E27FC236}">
                      <a16:creationId xmlns:a16="http://schemas.microsoft.com/office/drawing/2014/main" id="{EAA63FCB-40DF-8E7B-EDB1-072DDC55BF7E}"/>
                    </a:ext>
                  </a:extLst>
                </p:cNvPr>
                <p:cNvGrpSpPr/>
                <p:nvPr/>
              </p:nvGrpSpPr>
              <p:grpSpPr>
                <a:xfrm>
                  <a:off x="26754767" y="22878043"/>
                  <a:ext cx="1099910" cy="1092024"/>
                  <a:chOff x="36870377" y="23151829"/>
                  <a:chExt cx="1099910" cy="1092024"/>
                </a:xfrm>
              </p:grpSpPr>
              <p:pic>
                <p:nvPicPr>
                  <p:cNvPr id="280" name="Picture 279">
                    <a:extLst>
                      <a:ext uri="{FF2B5EF4-FFF2-40B4-BE49-F238E27FC236}">
                        <a16:creationId xmlns:a16="http://schemas.microsoft.com/office/drawing/2014/main" id="{1F26C5C2-EF3E-59B2-C02F-81D10B00BFF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7"/>
                  <a:stretch>
                    <a:fillRect/>
                  </a:stretch>
                </p:blipFill>
                <p:spPr>
                  <a:xfrm>
                    <a:off x="36870377" y="23151829"/>
                    <a:ext cx="900000" cy="900000"/>
                  </a:xfrm>
                  <a:prstGeom prst="rect">
                    <a:avLst/>
                  </a:prstGeom>
                </p:spPr>
              </p:pic>
              <p:pic>
                <p:nvPicPr>
                  <p:cNvPr id="284" name="Picture 283">
                    <a:extLst>
                      <a:ext uri="{FF2B5EF4-FFF2-40B4-BE49-F238E27FC236}">
                        <a16:creationId xmlns:a16="http://schemas.microsoft.com/office/drawing/2014/main" id="{4878BA9C-7188-0EFB-9C74-9024F5D3095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8"/>
                  <a:stretch>
                    <a:fillRect/>
                  </a:stretch>
                </p:blipFill>
                <p:spPr>
                  <a:xfrm>
                    <a:off x="36938328" y="23215837"/>
                    <a:ext cx="900000" cy="900000"/>
                  </a:xfrm>
                  <a:prstGeom prst="rect">
                    <a:avLst/>
                  </a:prstGeom>
                </p:spPr>
              </p:pic>
              <p:pic>
                <p:nvPicPr>
                  <p:cNvPr id="282" name="Picture 281">
                    <a:extLst>
                      <a:ext uri="{FF2B5EF4-FFF2-40B4-BE49-F238E27FC236}">
                        <a16:creationId xmlns:a16="http://schemas.microsoft.com/office/drawing/2014/main" id="{A97BEBF3-E1B4-86E9-7A50-21E6F590D58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9"/>
                  <a:stretch>
                    <a:fillRect/>
                  </a:stretch>
                </p:blipFill>
                <p:spPr>
                  <a:xfrm>
                    <a:off x="37006279" y="23279845"/>
                    <a:ext cx="900000" cy="900000"/>
                  </a:xfrm>
                  <a:prstGeom prst="rect">
                    <a:avLst/>
                  </a:prstGeom>
                </p:spPr>
              </p:pic>
              <p:pic>
                <p:nvPicPr>
                  <p:cNvPr id="286" name="Picture 285">
                    <a:extLst>
                      <a:ext uri="{FF2B5EF4-FFF2-40B4-BE49-F238E27FC236}">
                        <a16:creationId xmlns:a16="http://schemas.microsoft.com/office/drawing/2014/main" id="{BED51F7D-2C28-F86A-54F5-3DF77C699F1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0"/>
                  <a:stretch>
                    <a:fillRect/>
                  </a:stretch>
                </p:blipFill>
                <p:spPr>
                  <a:xfrm>
                    <a:off x="37070287" y="23343853"/>
                    <a:ext cx="900000" cy="900000"/>
                  </a:xfrm>
                  <a:prstGeom prst="rect">
                    <a:avLst/>
                  </a:prstGeom>
                </p:spPr>
              </p:pic>
            </p:grpSp>
          </p:grpSp>
        </p:grpSp>
      </p:grpSp>
    </p:spTree>
    <p:extLst>
      <p:ext uri="{BB962C8B-B14F-4D97-AF65-F5344CB8AC3E}">
        <p14:creationId xmlns:p14="http://schemas.microsoft.com/office/powerpoint/2010/main" val="1416128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98F65D06-77A3-D996-2494-4C87C494F55D}"/>
              </a:ext>
            </a:extLst>
          </p:cNvPr>
          <p:cNvGrpSpPr/>
          <p:nvPr/>
        </p:nvGrpSpPr>
        <p:grpSpPr>
          <a:xfrm>
            <a:off x="5856891" y="10714037"/>
            <a:ext cx="11882120" cy="3771900"/>
            <a:chOff x="5856891" y="10714037"/>
            <a:chExt cx="11882120" cy="37719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2A1C2FF-CCAB-8853-E4AA-2C1010729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56891" y="10714037"/>
              <a:ext cx="5664200" cy="37719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0503B36-D5C1-AA58-38A9-27A996082E0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74811" y="10714037"/>
              <a:ext cx="5664200" cy="377190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80F5AA7-6973-ECE9-A4BD-A03BA511947B}"/>
              </a:ext>
            </a:extLst>
          </p:cNvPr>
          <p:cNvGrpSpPr/>
          <p:nvPr/>
        </p:nvGrpSpPr>
        <p:grpSpPr>
          <a:xfrm>
            <a:off x="18292731" y="10714037"/>
            <a:ext cx="11882120" cy="3771900"/>
            <a:chOff x="18292731" y="10714037"/>
            <a:chExt cx="11882120" cy="37719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E84BA20-6100-F8EC-0723-B4C42BBC7D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292731" y="10714037"/>
              <a:ext cx="5664200" cy="37719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AD48A23-4BF4-35EC-3F9E-EA261ACD36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510651" y="10714037"/>
              <a:ext cx="5664200" cy="377190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85D1F9A-6F8B-D37E-E593-24FDB58E8DBD}"/>
              </a:ext>
            </a:extLst>
          </p:cNvPr>
          <p:cNvGrpSpPr/>
          <p:nvPr/>
        </p:nvGrpSpPr>
        <p:grpSpPr>
          <a:xfrm>
            <a:off x="5856891" y="4678997"/>
            <a:ext cx="24317960" cy="3771900"/>
            <a:chOff x="5856891" y="4678997"/>
            <a:chExt cx="24317960" cy="37719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27B9B96-7A25-1F06-241A-40466908C1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56891" y="4678997"/>
              <a:ext cx="5664200" cy="37719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A6CD429-786F-7220-7B05-B0D2A265BB4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2074811" y="4678997"/>
              <a:ext cx="5664200" cy="37719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878EDD4-2651-1938-7B0F-7829E64F9E7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8292731" y="4678997"/>
              <a:ext cx="5664200" cy="37719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96110F4-1D98-BDF9-5386-251D01EF9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510651" y="4678997"/>
              <a:ext cx="5664200" cy="3771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637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53071</TotalTime>
  <Words>50</Words>
  <Application>Microsoft Macintosh PowerPoint</Application>
  <PresentationFormat>Custom</PresentationFormat>
  <Paragraphs>37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Pooya Ashtari</dc:creator>
  <cp:lastModifiedBy>Pooya Ashtari</cp:lastModifiedBy>
  <cp:revision>255</cp:revision>
  <dcterms:created xsi:type="dcterms:W3CDTF">2021-01-13T17:15:02Z</dcterms:created>
  <dcterms:modified xsi:type="dcterms:W3CDTF">2024-05-07T23:01:23Z</dcterms:modified>
</cp:coreProperties>
</file>